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91" r:id="rId2"/>
  </p:sldMasterIdLst>
  <p:notesMasterIdLst>
    <p:notesMasterId r:id="rId17"/>
  </p:notesMasterIdLst>
  <p:handoutMasterIdLst>
    <p:handoutMasterId r:id="rId18"/>
  </p:handoutMasterIdLst>
  <p:sldIdLst>
    <p:sldId id="268" r:id="rId3"/>
    <p:sldId id="411" r:id="rId4"/>
    <p:sldId id="415" r:id="rId5"/>
    <p:sldId id="414" r:id="rId6"/>
    <p:sldId id="417" r:id="rId7"/>
    <p:sldId id="418" r:id="rId8"/>
    <p:sldId id="419" r:id="rId9"/>
    <p:sldId id="412" r:id="rId10"/>
    <p:sldId id="421" r:id="rId11"/>
    <p:sldId id="416" r:id="rId12"/>
    <p:sldId id="422" r:id="rId13"/>
    <p:sldId id="424" r:id="rId14"/>
    <p:sldId id="420" r:id="rId15"/>
    <p:sldId id="413" r:id="rId1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28" y="7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02/01/2019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02/01/2019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012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02/01/2019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4232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02/01/2019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6648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02/01/2019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4996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02/01/2019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800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02/01/2019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9247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02/01/2019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8661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02/01/2019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0588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02/01/2019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517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02/01/2019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0632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02/01/2019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8358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6DD-5BE0-4A34-A6F4-0FD9DC637A77}" type="datetimeFigureOut">
              <a:rPr lang="fr-FR" smtClean="0"/>
              <a:t>02/01/2019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67D1-D69A-4F06-B8B5-E9B12B39E19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7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dirty="0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Cash</a:t>
            </a:r>
            <a:r>
              <a:rPr lang="fr-FR" altLang="fr-FR" kern="0" baseline="0" dirty="0" smtClean="0"/>
              <a:t> and Carry Charguia</a:t>
            </a:r>
          </a:p>
        </p:txBody>
      </p:sp>
      <p:pic>
        <p:nvPicPr>
          <p:cNvPr id="11" name="Picture 4" descr="http://blog.micropuces.com/wp-content/uploads/2016/04/carrefour-logo.jp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388814" cy="105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226DD-5BE0-4A34-A6F4-0FD9DC637A77}" type="datetimeFigureOut">
              <a:rPr lang="fr-FR" smtClean="0"/>
              <a:t>02/01/2019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767D1-D69A-4F06-B8B5-E9B12B39E19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025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237626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Cash and Carry Charguia 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0" y="5828623"/>
            <a:ext cx="2589171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21 décembre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28819" y="5805025"/>
            <a:ext cx="3494867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 Meriam CHOUCHENE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237312"/>
            <a:ext cx="777686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</a:t>
            </a:r>
            <a:r>
              <a:rPr lang="fr-FR" b="1" dirty="0" err="1" smtClean="0">
                <a:solidFill>
                  <a:srgbClr val="0070C0"/>
                </a:solidFill>
              </a:rPr>
              <a:t>Crevassement</a:t>
            </a:r>
            <a:r>
              <a:rPr lang="fr-FR" b="1" dirty="0" smtClean="0">
                <a:solidFill>
                  <a:srgbClr val="0070C0"/>
                </a:solidFill>
              </a:rPr>
              <a:t> du revêtement du sol de la zone d’exposition.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s://scontent.ftun2-1.fna.fbcdn.net/v/t1.15752-9/48894850_238026296925269_8946204577334558720_n.jpg?_nc_cat=107&amp;_nc_ht=scontent.ftun2-1.fna&amp;oh=0c5713088d544afdca4d4453b15dfbc9&amp;oe=5CCDB0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5"/>
          <a:stretch/>
        </p:blipFill>
        <p:spPr bwMode="auto">
          <a:xfrm>
            <a:off x="323528" y="1268760"/>
            <a:ext cx="367240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245000"/>
            <a:ext cx="4764021" cy="441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8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093296"/>
            <a:ext cx="777686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Manque de protection des bouches d’aération au </a:t>
            </a:r>
            <a:r>
              <a:rPr lang="fr-FR" b="1" dirty="0" err="1" smtClean="0">
                <a:solidFill>
                  <a:srgbClr val="0070C0"/>
                </a:solidFill>
              </a:rPr>
              <a:t>au</a:t>
            </a:r>
            <a:r>
              <a:rPr lang="fr-FR" b="1" dirty="0" smtClean="0">
                <a:solidFill>
                  <a:srgbClr val="0070C0"/>
                </a:solidFill>
              </a:rPr>
              <a:t> dessus des meubles d’exposition.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12776"/>
            <a:ext cx="7200800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3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093296"/>
            <a:ext cx="777686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Le couvercle du regard de la zone d’entreposage des cageots  est abimé.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12776"/>
            <a:ext cx="7200800" cy="43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6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093296"/>
            <a:ext cx="777686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Réception: les bennes à ordures sont placées dans la zone de réception sans protection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s://scontent.ftun2-1.fna.fbcdn.net/v/t1.15752-9/49342407_2138930693087259_7681757439363907584_n.jpg?_nc_cat=109&amp;_nc_ht=scontent.ftun2-1.fna&amp;oh=5155db54bd980e4ed09c6d5bb6bb73be&amp;oe=5CD249C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9"/>
            <a:ext cx="741682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95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021288"/>
            <a:ext cx="777686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Salle de pause: présence de rouille sur les étagères de l’armoire froide.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12776"/>
            <a:ext cx="705678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1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165304"/>
            <a:ext cx="777686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Le revêtement de la fabrique de glace est abimé.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40768"/>
            <a:ext cx="7128792" cy="45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5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093296"/>
            <a:ext cx="777686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</a:t>
            </a:r>
            <a:r>
              <a:rPr lang="fr-FR" b="1" dirty="0">
                <a:solidFill>
                  <a:srgbClr val="0070C0"/>
                </a:solidFill>
              </a:rPr>
              <a:t>La manche de la pelle à glace est </a:t>
            </a:r>
            <a:r>
              <a:rPr lang="fr-FR" b="1" dirty="0" smtClean="0">
                <a:solidFill>
                  <a:srgbClr val="0070C0"/>
                </a:solidFill>
              </a:rPr>
              <a:t>démontée.</a:t>
            </a:r>
            <a:endParaRPr lang="fr-FR" b="1" dirty="0">
              <a:solidFill>
                <a:srgbClr val="0070C0"/>
              </a:solidFill>
            </a:endParaRPr>
          </a:p>
          <a:p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12776"/>
            <a:ext cx="7200800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3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021288"/>
            <a:ext cx="777686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FLEG/ condiments: présence de rouille sur les étagères des présentoirs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scontent.ftun2-1.fna.fbcdn.net/v/t1.15752-9/49206264_336022050572183_5076515356617474048_n.jpg?_nc_cat=106&amp;_nc_ht=scontent.ftun2-1.fna&amp;oh=6d6526ffbf9d80030b8d90b5cfb888d4&amp;oe=5C9466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74441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412776"/>
            <a:ext cx="428396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4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47564" y="6165304"/>
            <a:ext cx="777686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les caisses d’exposition des fruits ‘SODEA’ sont souillées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12776"/>
            <a:ext cx="7128792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165304"/>
            <a:ext cx="777686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Entreposage des caisses de laitues sur une palette en bois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12776"/>
            <a:ext cx="7272808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237312"/>
            <a:ext cx="777686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les jointures de la chambre froide sont abimées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40768"/>
            <a:ext cx="734481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1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021288"/>
            <a:ext cx="763284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Entreposage des produits de droguerie dans la réserve PGC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12776"/>
            <a:ext cx="7056784" cy="446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0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093296"/>
            <a:ext cx="777686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présence de traces de fuite au plafond de la réserve et écaillement de la peinture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40768"/>
            <a:ext cx="7344816" cy="431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1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41320</TotalTime>
  <Words>185</Words>
  <Application>Microsoft Office PowerPoint</Application>
  <PresentationFormat>Affichage à l'écran (4:3)</PresentationFormat>
  <Paragraphs>18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Tempus Sans ITC</vt:lpstr>
      <vt:lpstr>Wingdings</vt:lpstr>
      <vt:lpstr>Couches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Quali-Consult</cp:lastModifiedBy>
  <cp:revision>479</cp:revision>
  <cp:lastPrinted>2016-02-08T19:41:58Z</cp:lastPrinted>
  <dcterms:created xsi:type="dcterms:W3CDTF">2014-03-07T09:21:22Z</dcterms:created>
  <dcterms:modified xsi:type="dcterms:W3CDTF">2019-01-03T09:19:16Z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450207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