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3"/>
  </p:notesMasterIdLst>
  <p:handoutMasterIdLst>
    <p:handoutMasterId r:id="rId14"/>
  </p:handoutMasterIdLst>
  <p:sldIdLst>
    <p:sldId id="268" r:id="rId3"/>
    <p:sldId id="411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9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Cash</a:t>
            </a:r>
            <a:r>
              <a:rPr lang="fr-FR" altLang="fr-FR" kern="0" baseline="0" dirty="0" smtClean="0"/>
              <a:t> and Carry Charguia</a:t>
            </a:r>
          </a:p>
        </p:txBody>
      </p:sp>
      <p:pic>
        <p:nvPicPr>
          <p:cNvPr id="11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29/06/2018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and Carry Charguia </a:t>
            </a:r>
          </a:p>
        </p:txBody>
      </p:sp>
      <p:sp>
        <p:nvSpPr>
          <p:cNvPr id="5" name="Rectangle 4"/>
          <p:cNvSpPr/>
          <p:nvPr/>
        </p:nvSpPr>
        <p:spPr>
          <a:xfrm>
            <a:off x="997379" y="5801489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22 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36019" y="5577324"/>
            <a:ext cx="2614818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2280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Salle de pause: les étagères du réfrigérateur étaient rouillés.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076" y="1340768"/>
            <a:ext cx="3453848" cy="460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1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Dépassement de la DLC pour deux seaux d’oignon.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250754" cy="433433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06622"/>
            <a:ext cx="3384376" cy="4512501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 rot="405656">
            <a:off x="6122954" y="3520411"/>
            <a:ext cx="1597436" cy="753281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25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trois (muffins moulin d’Or) dont la DLC était dépassé depuis 17/03/2018.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53" y="1498476"/>
            <a:ext cx="4686267" cy="40907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4" y="1628800"/>
            <a:ext cx="4032448" cy="3456384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 rot="154391">
            <a:off x="5524208" y="3360319"/>
            <a:ext cx="1597436" cy="753281"/>
          </a:xfrm>
          <a:prstGeom prst="ellipse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540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DLC pour la chapelure était illisible.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36328" y="595545"/>
            <a:ext cx="4471342" cy="5961789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 rot="154391">
            <a:off x="2499872" y="4616607"/>
            <a:ext cx="1597436" cy="75328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8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présence de givre à plusieurs niveaux dans les meubles négatives.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501008"/>
            <a:ext cx="2736304" cy="205222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40768"/>
            <a:ext cx="2736304" cy="205222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337035"/>
            <a:ext cx="2736304" cy="205222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88123" y="2096853"/>
            <a:ext cx="3168353" cy="237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54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>
                <a:solidFill>
                  <a:srgbClr val="0070C0"/>
                </a:solidFill>
              </a:rPr>
              <a:t>La manche de la pelle à glace est </a:t>
            </a:r>
            <a:r>
              <a:rPr lang="fr-FR" b="1" dirty="0" smtClean="0">
                <a:solidFill>
                  <a:srgbClr val="0070C0"/>
                </a:solidFill>
              </a:rPr>
              <a:t>démontée.</a:t>
            </a:r>
            <a:endParaRPr lang="fr-FR" b="1" dirty="0">
              <a:solidFill>
                <a:srgbClr val="0070C0"/>
              </a:solidFill>
            </a:endParaRP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924" y="1412776"/>
            <a:ext cx="5940152" cy="445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23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237312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stockage des bouteilles d’eaux minérales sans abris.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12" y="1412776"/>
            <a:ext cx="6156176" cy="46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28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distributeur de papier et du savon au niveau des sanitaires hommes et des femmes.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84784"/>
            <a:ext cx="4032448" cy="30243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5" y="1484784"/>
            <a:ext cx="403244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28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Procéder à la fixation de la lampe au niveau des sanitaires des hommes.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826" y="1484784"/>
            <a:ext cx="3132348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65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40253</TotalTime>
  <Words>136</Words>
  <Application>Microsoft Office PowerPoint</Application>
  <PresentationFormat>Affichage à l'écran (4:3)</PresentationFormat>
  <Paragraphs>15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473</cp:revision>
  <cp:lastPrinted>2016-02-08T19:41:58Z</cp:lastPrinted>
  <dcterms:created xsi:type="dcterms:W3CDTF">2014-03-07T09:21:22Z</dcterms:created>
  <dcterms:modified xsi:type="dcterms:W3CDTF">2018-06-29T15:46:53Z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450207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