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19"/>
  </p:notesMasterIdLst>
  <p:handoutMasterIdLst>
    <p:handoutMasterId r:id="rId20"/>
  </p:handoutMasterIdLst>
  <p:sldIdLst>
    <p:sldId id="268" r:id="rId3"/>
    <p:sldId id="378" r:id="rId4"/>
    <p:sldId id="379" r:id="rId5"/>
    <p:sldId id="380" r:id="rId6"/>
    <p:sldId id="385" r:id="rId7"/>
    <p:sldId id="381" r:id="rId8"/>
    <p:sldId id="382" r:id="rId9"/>
    <p:sldId id="384" r:id="rId10"/>
    <p:sldId id="386" r:id="rId11"/>
    <p:sldId id="387" r:id="rId12"/>
    <p:sldId id="388" r:id="rId13"/>
    <p:sldId id="389" r:id="rId14"/>
    <p:sldId id="390" r:id="rId15"/>
    <p:sldId id="391" r:id="rId16"/>
    <p:sldId id="392" r:id="rId17"/>
    <p:sldId id="393" r:id="rId1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02/01/2019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02/01/2019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02/01/2019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02/01/2019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02/01/2019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02/01/2019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02/01/2019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02/01/2019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02/01/2019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02/01/2019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02/01/2019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02/01/2019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02/01/2019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Cash</a:t>
            </a:r>
            <a:r>
              <a:rPr lang="fr-FR" altLang="fr-FR" kern="0" baseline="0" dirty="0" smtClean="0"/>
              <a:t> and Carry Sousse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t>02/01/2019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3" Target="../media/image16.jpeg" Type="http://schemas.openxmlformats.org/officeDocument/2006/relationships/image"/><Relationship Id="rId2" Target="../media/image1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2" Target="../media/image1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2" Target="../media/image1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2" Target="../media/image1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5.xml.rels><?xml version="1.0" encoding="UTF-8" standalone="yes" ?><Relationships xmlns="http://schemas.openxmlformats.org/package/2006/relationships"><Relationship Id="rId2" Target="../media/image2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6.xml.rels><?xml version="1.0" encoding="UTF-8" standalone="yes" ?><Relationships xmlns="http://schemas.openxmlformats.org/package/2006/relationships"><Relationship Id="rId2" Target="../media/image2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2" Target="../media/image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9.jpeg" Type="http://schemas.openxmlformats.org/officeDocument/2006/relationships/image"/></Relationships>
</file>

<file path=ppt/slides/_rels/slide7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3762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Cash and Carry Sousse </a:t>
            </a:r>
          </a:p>
        </p:txBody>
      </p:sp>
      <p:sp>
        <p:nvSpPr>
          <p:cNvPr id="5" name="Rectangle 4"/>
          <p:cNvSpPr/>
          <p:nvPr/>
        </p:nvSpPr>
        <p:spPr>
          <a:xfrm>
            <a:off x="676775" y="5801489"/>
            <a:ext cx="258917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11 décembre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48071" y="5733256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06463" y="6084004"/>
            <a:ext cx="775396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présence de traces d’écoulement d’eau à partir de la fenêtre au dessus des sacs à sucre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3022" y="1412776"/>
            <a:ext cx="6800850" cy="4391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80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06463" y="6084004"/>
            <a:ext cx="775396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Détérioration des plaques des faces latérales de certains meubles d’exposition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340768"/>
            <a:ext cx="4343467" cy="43924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1340768"/>
            <a:ext cx="3744416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24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06463" y="6084004"/>
            <a:ext cx="775396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Présence de fissures aux murs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463" y="1412776"/>
            <a:ext cx="7537945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33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06463" y="6084004"/>
            <a:ext cx="775396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Les bennes à ordures sont dépourvues de couvercles et sont remplies de déchets.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268760"/>
            <a:ext cx="6800850" cy="4679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20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06463" y="6084004"/>
            <a:ext cx="775396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Vestiaires femmes: Présence de rouille dans les casiers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84784"/>
            <a:ext cx="6800850" cy="4184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32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06463" y="6084004"/>
            <a:ext cx="775396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Vestiaires femmes: La chaudière est en panne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556792"/>
            <a:ext cx="6912768" cy="397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21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06463" y="6084004"/>
            <a:ext cx="775396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Sanitaires femmes: Absence de distributeur de savon liquide et de papier essuie-mains aux sanitaires femmes.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6800850" cy="4319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72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06463" y="6084004"/>
            <a:ext cx="775396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Ecaillement du revêtement du sol.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059" y="1412776"/>
            <a:ext cx="6984776" cy="4360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23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06463" y="6084004"/>
            <a:ext cx="775396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présence de piqûres de moisissures sur les grilles de l’évaporateur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043" y="1412776"/>
            <a:ext cx="7272808" cy="4382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70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06463" y="6084004"/>
            <a:ext cx="775396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Présence de rouille sur les étagères des présentoirs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7128792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79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06463" y="6084004"/>
            <a:ext cx="775396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Les pommes de terre sont germés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12776"/>
            <a:ext cx="7344816" cy="440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93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40136" y="6230059"/>
            <a:ext cx="7753969" cy="369332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FLEG: Etat e fraicheur des légumes insatisfaisant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142" y="980728"/>
            <a:ext cx="4379979" cy="309634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121" y="1484784"/>
            <a:ext cx="4187957" cy="424847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4"/>
          <a:srcRect b="90"/>
          <a:stretch/>
        </p:blipFill>
        <p:spPr>
          <a:xfrm>
            <a:off x="523079" y="3356992"/>
            <a:ext cx="3994834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479689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06463" y="6084004"/>
            <a:ext cx="775396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Ecaillement du revêtement du sol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340768"/>
            <a:ext cx="6940264" cy="423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69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06463" y="6084004"/>
            <a:ext cx="775396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Entreposage d’un seau de condiments sur les fardeaux de lait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332492"/>
            <a:ext cx="6800850" cy="4400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10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06463" y="6084004"/>
            <a:ext cx="775396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Présence de ferraille dans la réserve PGC.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113" y="1334154"/>
            <a:ext cx="4343467" cy="447111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4523" y="1334154"/>
            <a:ext cx="4187957" cy="447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55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37126</TotalTime>
  <Words>178</Words>
  <Application>Microsoft Office PowerPoint</Application>
  <PresentationFormat>Affichage à l'écran (4:3)</PresentationFormat>
  <Paragraphs>20</Paragraphs>
  <Slides>16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Century Gothic</vt:lpstr>
      <vt:lpstr>Tempus Sans ITC</vt:lpstr>
      <vt:lpstr>Wingdings</vt:lpstr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449</cp:revision>
  <cp:lastPrinted>2016-02-08T19:41:58Z</cp:lastPrinted>
  <dcterms:created xsi:type="dcterms:W3CDTF">2014-03-07T09:21:22Z</dcterms:created>
  <dcterms:modified xsi:type="dcterms:W3CDTF">2019-01-02T15:03:43Z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865843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