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691" r:id="rId2"/>
  </p:sldMasterIdLst>
  <p:notesMasterIdLst>
    <p:notesMasterId r:id="rId9"/>
  </p:notesMasterIdLst>
  <p:handoutMasterIdLst>
    <p:handoutMasterId r:id="rId10"/>
  </p:handoutMasterIdLst>
  <p:sldIdLst>
    <p:sldId id="268" r:id="rId3"/>
    <p:sldId id="378" r:id="rId4"/>
    <p:sldId id="374" r:id="rId5"/>
    <p:sldId id="375" r:id="rId6"/>
    <p:sldId id="376" r:id="rId7"/>
    <p:sldId id="377" r:id="rId8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>
      <p:cViewPr>
        <p:scale>
          <a:sx n="60" d="100"/>
          <a:sy n="60" d="100"/>
        </p:scale>
        <p:origin x="-1536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-2934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18/12/2017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18/12/2017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50E03-ECC6-40C0-B54E-8EAEE584575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0127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1993" indent="0" algn="ctr">
              <a:buNone/>
              <a:defRPr/>
            </a:lvl2pPr>
            <a:lvl3pPr marL="843987" indent="0" algn="ctr">
              <a:buNone/>
              <a:defRPr/>
            </a:lvl3pPr>
            <a:lvl4pPr marL="1265981" indent="0" algn="ctr">
              <a:buNone/>
              <a:defRPr/>
            </a:lvl4pPr>
            <a:lvl5pPr marL="1687973" indent="0" algn="ctr">
              <a:buNone/>
              <a:defRPr/>
            </a:lvl5pPr>
            <a:lvl6pPr marL="2109967" indent="0" algn="ctr">
              <a:buNone/>
              <a:defRPr/>
            </a:lvl6pPr>
            <a:lvl7pPr marL="2531960" indent="0" algn="ctr">
              <a:buNone/>
              <a:defRPr/>
            </a:lvl7pPr>
            <a:lvl8pPr marL="2953953" indent="0" algn="ctr">
              <a:buNone/>
              <a:defRPr/>
            </a:lvl8pPr>
            <a:lvl9pPr marL="3375947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6352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8385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4" y="333382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382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705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6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856825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6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0678834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2653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971600" y="1268760"/>
            <a:ext cx="7527680" cy="59436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6256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6DD-5BE0-4A34-A6F4-0FD9DC637A77}" type="datetimeFigureOut">
              <a:rPr lang="fr-FR" smtClean="0"/>
              <a:t>18/12/2017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67D1-D69A-4F06-B8B5-E9B12B39E1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4232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6DD-5BE0-4A34-A6F4-0FD9DC637A77}" type="datetimeFigureOut">
              <a:rPr lang="fr-FR" smtClean="0"/>
              <a:t>18/12/2017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67D1-D69A-4F06-B8B5-E9B12B39E1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66483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6DD-5BE0-4A34-A6F4-0FD9DC637A77}" type="datetimeFigureOut">
              <a:rPr lang="fr-FR" smtClean="0"/>
              <a:t>18/12/2017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67D1-D69A-4F06-B8B5-E9B12B39E1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49964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6DD-5BE0-4A34-A6F4-0FD9DC637A77}" type="datetimeFigureOut">
              <a:rPr lang="fr-FR" smtClean="0"/>
              <a:t>18/12/2017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67D1-D69A-4F06-B8B5-E9B12B39E1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8005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346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6DD-5BE0-4A34-A6F4-0FD9DC637A77}" type="datetimeFigureOut">
              <a:rPr lang="fr-FR" smtClean="0"/>
              <a:t>18/12/2017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67D1-D69A-4F06-B8B5-E9B12B39E1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92478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6DD-5BE0-4A34-A6F4-0FD9DC637A77}" type="datetimeFigureOut">
              <a:rPr lang="fr-FR" smtClean="0"/>
              <a:t>18/12/2017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67D1-D69A-4F06-B8B5-E9B12B39E1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86612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6DD-5BE0-4A34-A6F4-0FD9DC637A77}" type="datetimeFigureOut">
              <a:rPr lang="fr-FR" smtClean="0"/>
              <a:t>18/12/2017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67D1-D69A-4F06-B8B5-E9B12B39E1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05883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6DD-5BE0-4A34-A6F4-0FD9DC637A77}" type="datetimeFigureOut">
              <a:rPr lang="fr-FR" smtClean="0"/>
              <a:t>18/12/2017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67D1-D69A-4F06-B8B5-E9B12B39E1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5174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6DD-5BE0-4A34-A6F4-0FD9DC637A77}" type="datetimeFigureOut">
              <a:rPr lang="fr-FR" smtClean="0"/>
              <a:t>18/12/2017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67D1-D69A-4F06-B8B5-E9B12B39E1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06328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6DD-5BE0-4A34-A6F4-0FD9DC637A77}" type="datetimeFigureOut">
              <a:rPr lang="fr-FR" smtClean="0"/>
              <a:t>18/12/2017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67D1-D69A-4F06-B8B5-E9B12B39E1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83582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6DD-5BE0-4A34-A6F4-0FD9DC637A77}" type="datetimeFigureOut">
              <a:rPr lang="fr-FR" smtClean="0"/>
              <a:t>18/12/2017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67D1-D69A-4F06-B8B5-E9B12B39E1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278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1993" indent="0">
              <a:buNone/>
              <a:defRPr sz="1662"/>
            </a:lvl2pPr>
            <a:lvl3pPr marL="843987" indent="0">
              <a:buNone/>
              <a:defRPr sz="1477"/>
            </a:lvl3pPr>
            <a:lvl4pPr marL="1265981" indent="0">
              <a:buNone/>
              <a:defRPr sz="1292"/>
            </a:lvl4pPr>
            <a:lvl5pPr marL="1687973" indent="0">
              <a:buNone/>
              <a:defRPr sz="1292"/>
            </a:lvl5pPr>
            <a:lvl6pPr marL="2109967" indent="0">
              <a:buNone/>
              <a:defRPr sz="1292"/>
            </a:lvl6pPr>
            <a:lvl7pPr marL="2531960" indent="0">
              <a:buNone/>
              <a:defRPr sz="1292"/>
            </a:lvl7pPr>
            <a:lvl8pPr marL="2953953" indent="0">
              <a:buNone/>
              <a:defRPr sz="1292"/>
            </a:lvl8pPr>
            <a:lvl9pPr marL="3375947" indent="0">
              <a:buNone/>
              <a:defRPr sz="1292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55587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6"/>
            <a:ext cx="3884612" cy="4510087"/>
          </a:xfrm>
        </p:spPr>
        <p:txBody>
          <a:bodyPr/>
          <a:lstStyle>
            <a:lvl1pPr>
              <a:defRPr sz="2585"/>
            </a:lvl1pPr>
            <a:lvl2pPr>
              <a:defRPr sz="2123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4" y="1484316"/>
            <a:ext cx="3884613" cy="4510087"/>
          </a:xfrm>
        </p:spPr>
        <p:txBody>
          <a:bodyPr/>
          <a:lstStyle>
            <a:lvl1pPr>
              <a:defRPr sz="2585"/>
            </a:lvl1pPr>
            <a:lvl2pPr>
              <a:defRPr sz="2123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448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2123" b="1"/>
            </a:lvl1pPr>
            <a:lvl2pPr marL="421993" indent="0">
              <a:buNone/>
              <a:defRPr sz="1846" b="1"/>
            </a:lvl2pPr>
            <a:lvl3pPr marL="843987" indent="0">
              <a:buNone/>
              <a:defRPr sz="1662" b="1"/>
            </a:lvl3pPr>
            <a:lvl4pPr marL="1265981" indent="0">
              <a:buNone/>
              <a:defRPr sz="1477" b="1"/>
            </a:lvl4pPr>
            <a:lvl5pPr marL="1687973" indent="0">
              <a:buNone/>
              <a:defRPr sz="1477" b="1"/>
            </a:lvl5pPr>
            <a:lvl6pPr marL="2109967" indent="0">
              <a:buNone/>
              <a:defRPr sz="1477" b="1"/>
            </a:lvl6pPr>
            <a:lvl7pPr marL="2531960" indent="0">
              <a:buNone/>
              <a:defRPr sz="1477" b="1"/>
            </a:lvl7pPr>
            <a:lvl8pPr marL="2953953" indent="0">
              <a:buNone/>
              <a:defRPr sz="1477" b="1"/>
            </a:lvl8pPr>
            <a:lvl9pPr marL="3375947" indent="0">
              <a:buNone/>
              <a:defRPr sz="1477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123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4"/>
            <a:ext cx="4041775" cy="639763"/>
          </a:xfrm>
        </p:spPr>
        <p:txBody>
          <a:bodyPr anchor="b"/>
          <a:lstStyle>
            <a:lvl1pPr marL="0" indent="0">
              <a:buNone/>
              <a:defRPr sz="2123" b="1"/>
            </a:lvl1pPr>
            <a:lvl2pPr marL="421993" indent="0">
              <a:buNone/>
              <a:defRPr sz="1846" b="1"/>
            </a:lvl2pPr>
            <a:lvl3pPr marL="843987" indent="0">
              <a:buNone/>
              <a:defRPr sz="1662" b="1"/>
            </a:lvl3pPr>
            <a:lvl4pPr marL="1265981" indent="0">
              <a:buNone/>
              <a:defRPr sz="1477" b="1"/>
            </a:lvl4pPr>
            <a:lvl5pPr marL="1687973" indent="0">
              <a:buNone/>
              <a:defRPr sz="1477" b="1"/>
            </a:lvl5pPr>
            <a:lvl6pPr marL="2109967" indent="0">
              <a:buNone/>
              <a:defRPr sz="1477" b="1"/>
            </a:lvl6pPr>
            <a:lvl7pPr marL="2531960" indent="0">
              <a:buNone/>
              <a:defRPr sz="1477" b="1"/>
            </a:lvl7pPr>
            <a:lvl8pPr marL="2953953" indent="0">
              <a:buNone/>
              <a:defRPr sz="1477" b="1"/>
            </a:lvl8pPr>
            <a:lvl9pPr marL="3375947" indent="0">
              <a:buNone/>
              <a:defRPr sz="1477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123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653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1793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568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4380" y="2132856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07904" y="1004887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123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4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1993" indent="0">
              <a:buNone/>
              <a:defRPr sz="1108"/>
            </a:lvl2pPr>
            <a:lvl3pPr marL="843987" indent="0">
              <a:buNone/>
              <a:defRPr sz="1015"/>
            </a:lvl3pPr>
            <a:lvl4pPr marL="1265981" indent="0">
              <a:buNone/>
              <a:defRPr sz="831"/>
            </a:lvl4pPr>
            <a:lvl5pPr marL="1687973" indent="0">
              <a:buNone/>
              <a:defRPr sz="831"/>
            </a:lvl5pPr>
            <a:lvl6pPr marL="2109967" indent="0">
              <a:buNone/>
              <a:defRPr sz="831"/>
            </a:lvl6pPr>
            <a:lvl7pPr marL="2531960" indent="0">
              <a:buNone/>
              <a:defRPr sz="831"/>
            </a:lvl7pPr>
            <a:lvl8pPr marL="2953953" indent="0">
              <a:buNone/>
              <a:defRPr sz="831"/>
            </a:lvl8pPr>
            <a:lvl9pPr marL="3375947" indent="0">
              <a:buNone/>
              <a:defRPr sz="83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68718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1993" indent="0">
              <a:buNone/>
              <a:defRPr sz="2585"/>
            </a:lvl2pPr>
            <a:lvl3pPr marL="843987" indent="0">
              <a:buNone/>
              <a:defRPr sz="2123"/>
            </a:lvl3pPr>
            <a:lvl4pPr marL="1265981" indent="0">
              <a:buNone/>
              <a:defRPr sz="1846"/>
            </a:lvl4pPr>
            <a:lvl5pPr marL="1687973" indent="0">
              <a:buNone/>
              <a:defRPr sz="1846"/>
            </a:lvl5pPr>
            <a:lvl6pPr marL="2109967" indent="0">
              <a:buNone/>
              <a:defRPr sz="1846"/>
            </a:lvl6pPr>
            <a:lvl7pPr marL="2531960" indent="0">
              <a:buNone/>
              <a:defRPr sz="1846"/>
            </a:lvl7pPr>
            <a:lvl8pPr marL="2953953" indent="0">
              <a:buNone/>
              <a:defRPr sz="1846"/>
            </a:lvl8pPr>
            <a:lvl9pPr marL="3375947" indent="0">
              <a:buNone/>
              <a:defRPr sz="1846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292"/>
            </a:lvl1pPr>
            <a:lvl2pPr marL="421993" indent="0">
              <a:buNone/>
              <a:defRPr sz="1108"/>
            </a:lvl2pPr>
            <a:lvl3pPr marL="843987" indent="0">
              <a:buNone/>
              <a:defRPr sz="1015"/>
            </a:lvl3pPr>
            <a:lvl4pPr marL="1265981" indent="0">
              <a:buNone/>
              <a:defRPr sz="831"/>
            </a:lvl4pPr>
            <a:lvl5pPr marL="1687973" indent="0">
              <a:buNone/>
              <a:defRPr sz="831"/>
            </a:lvl5pPr>
            <a:lvl6pPr marL="2109967" indent="0">
              <a:buNone/>
              <a:defRPr sz="831"/>
            </a:lvl6pPr>
            <a:lvl7pPr marL="2531960" indent="0">
              <a:buNone/>
              <a:defRPr sz="831"/>
            </a:lvl7pPr>
            <a:lvl8pPr marL="2953953" indent="0">
              <a:buNone/>
              <a:defRPr sz="831"/>
            </a:lvl8pPr>
            <a:lvl9pPr marL="3375947" indent="0">
              <a:buNone/>
              <a:defRPr sz="83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40846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99392"/>
            <a:ext cx="611066" cy="685800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>
              <a:latin typeface="Century Gothic" panose="020B0502020202020204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23850" y="1052513"/>
            <a:ext cx="8820150" cy="215900"/>
          </a:xfrm>
          <a:prstGeom prst="rect">
            <a:avLst/>
          </a:prstGeom>
          <a:solidFill>
            <a:srgbClr val="C0C0C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>
              <a:latin typeface="Century Gothic" panose="020B0502020202020204" pitchFamily="34" charset="0"/>
            </a:endParaRPr>
          </a:p>
        </p:txBody>
      </p:sp>
      <p:sp>
        <p:nvSpPr>
          <p:cNvPr id="205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>
              <a:latin typeface="Century Gothic" panose="020B0502020202020204" pitchFamily="34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pour modifier les styles du texte du masque</a:t>
            </a:r>
          </a:p>
          <a:p>
            <a:pPr lvl="1"/>
            <a:r>
              <a:rPr lang="fr-FR" altLang="fr-FR" dirty="0" smtClean="0"/>
              <a:t>Deuxième niveau</a:t>
            </a:r>
          </a:p>
          <a:p>
            <a:pPr lvl="2"/>
            <a:r>
              <a:rPr lang="fr-FR" altLang="fr-FR" dirty="0" smtClean="0"/>
              <a:t>Troisième niveau</a:t>
            </a:r>
          </a:p>
          <a:p>
            <a:pPr lvl="3"/>
            <a:r>
              <a:rPr lang="fr-FR" altLang="fr-FR" dirty="0" smtClean="0"/>
              <a:t>Quatrième niveau</a:t>
            </a:r>
          </a:p>
          <a:p>
            <a:pPr lvl="4"/>
            <a:r>
              <a:rPr lang="fr-FR" altLang="fr-FR" dirty="0" smtClean="0"/>
              <a:t>Cinquième niveau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648700" y="6477000"/>
            <a:ext cx="327535" cy="19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4396" tIns="42198" rIns="84396" bIns="421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9ADC00F9-A239-4684-8953-224749B3B002}" type="slidenum">
              <a:rPr lang="en-GB" altLang="fr-FR" sz="738" smtClean="0">
                <a:latin typeface="Century Gothic" panose="020B0502020202020204" pitchFamily="34" charset="0"/>
              </a:rPr>
              <a:pPr>
                <a:defRPr/>
              </a:pPr>
              <a:t>‹N°›</a:t>
            </a:fld>
            <a:endParaRPr lang="en-GB" altLang="fr-FR" sz="1292" smtClean="0">
              <a:latin typeface="Century Gothic" panose="020B0502020202020204" pitchFamily="34" charset="0"/>
            </a:endParaRPr>
          </a:p>
        </p:txBody>
      </p:sp>
      <p:pic>
        <p:nvPicPr>
          <p:cNvPr id="2056" name="Image 11" descr="LOGO_QLC.pn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98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0"/>
            <a:ext cx="1691894" cy="1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1"/>
          <p:cNvSpPr txBox="1">
            <a:spLocks noChangeArrowheads="1"/>
          </p:cNvSpPr>
          <p:nvPr userDrawn="1"/>
        </p:nvSpPr>
        <p:spPr bwMode="auto">
          <a:xfrm>
            <a:off x="1691680" y="2349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2199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843987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265981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68797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Cash</a:t>
            </a:r>
            <a:r>
              <a:rPr lang="fr-FR" altLang="fr-FR" kern="0" baseline="0" dirty="0" smtClean="0"/>
              <a:t> and Carry Sousse</a:t>
            </a:r>
          </a:p>
        </p:txBody>
      </p:sp>
    </p:spTree>
    <p:extLst>
      <p:ext uri="{BB962C8B-B14F-4D97-AF65-F5344CB8AC3E}">
        <p14:creationId xmlns:p14="http://schemas.microsoft.com/office/powerpoint/2010/main" val="1604705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2199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843987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265981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68797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15066" indent="-315066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anose="05000000000000000000" pitchFamily="2" charset="2"/>
        <a:buChar char="n"/>
        <a:defRPr sz="2123">
          <a:solidFill>
            <a:schemeClr val="tx1"/>
          </a:solidFill>
          <a:latin typeface="+mn-lt"/>
          <a:ea typeface="+mn-ea"/>
          <a:cs typeface="+mn-cs"/>
        </a:defRPr>
      </a:lvl1pPr>
      <a:lvl2pPr marL="684352" indent="-26231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031">
          <a:solidFill>
            <a:schemeClr val="tx1"/>
          </a:solidFill>
          <a:latin typeface="+mn-lt"/>
          <a:cs typeface="+mn-cs"/>
        </a:defRPr>
      </a:lvl2pPr>
      <a:lvl3pPr marL="1053638" indent="-209556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1939">
          <a:solidFill>
            <a:schemeClr val="tx1"/>
          </a:solidFill>
          <a:latin typeface="+mn-lt"/>
          <a:cs typeface="+mn-cs"/>
        </a:defRPr>
      </a:lvl3pPr>
      <a:lvl4pPr marL="1475680" indent="-2095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846">
          <a:solidFill>
            <a:schemeClr val="tx1"/>
          </a:solidFill>
          <a:latin typeface="+mn-lt"/>
          <a:cs typeface="+mn-cs"/>
        </a:defRPr>
      </a:lvl4pPr>
      <a:lvl5pPr marL="1897721" indent="-2095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846">
          <a:solidFill>
            <a:schemeClr val="tx1"/>
          </a:solidFill>
          <a:latin typeface="+mn-lt"/>
          <a:cs typeface="+mn-cs"/>
        </a:defRPr>
      </a:lvl5pPr>
      <a:lvl6pPr marL="2320963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742957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164950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586943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199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398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5981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797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0996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1960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395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594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226DD-5BE0-4A34-A6F4-0FD9DC637A77}" type="datetimeFigureOut">
              <a:rPr lang="fr-FR" smtClean="0"/>
              <a:t>18/12/2017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767D1-D69A-4F06-B8B5-E9B12B39E1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0255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2376264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Cash and Carry Sousse </a:t>
            </a:r>
          </a:p>
        </p:txBody>
      </p:sp>
      <p:sp>
        <p:nvSpPr>
          <p:cNvPr id="5" name="Rectangle 4"/>
          <p:cNvSpPr/>
          <p:nvPr/>
        </p:nvSpPr>
        <p:spPr>
          <a:xfrm>
            <a:off x="676775" y="5801489"/>
            <a:ext cx="2589170" cy="45429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rgbClr val="000000"/>
                </a:solidFill>
              </a:rPr>
              <a:t>Le </a:t>
            </a:r>
            <a:r>
              <a:rPr lang="fr-FR" b="1" dirty="0" smtClean="0">
                <a:solidFill>
                  <a:srgbClr val="000000"/>
                </a:solidFill>
              </a:rPr>
              <a:t>14 décembre </a:t>
            </a:r>
            <a:r>
              <a:rPr lang="fr-FR" b="1" dirty="0" smtClean="0">
                <a:solidFill>
                  <a:srgbClr val="000000"/>
                </a:solidFill>
              </a:rPr>
              <a:t>2017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75272" y="5733256"/>
            <a:ext cx="2640467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Mme </a:t>
            </a:r>
            <a:r>
              <a:rPr lang="fr-FR" sz="2000" b="1" dirty="0" err="1" smtClean="0">
                <a:solidFill>
                  <a:srgbClr val="000000"/>
                </a:solidFill>
              </a:rPr>
              <a:t>Samah</a:t>
            </a:r>
            <a:r>
              <a:rPr lang="fr-FR" sz="2000" b="1" dirty="0" smtClean="0">
                <a:solidFill>
                  <a:srgbClr val="000000"/>
                </a:solidFill>
              </a:rPr>
              <a:t> SLAIMI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718" y="1484313"/>
            <a:ext cx="3382565" cy="4510087"/>
          </a:xfrm>
        </p:spPr>
      </p:pic>
      <p:sp>
        <p:nvSpPr>
          <p:cNvPr id="4" name="ZoneTexte 3"/>
          <p:cNvSpPr txBox="1"/>
          <p:nvPr/>
        </p:nvSpPr>
        <p:spPr>
          <a:xfrm>
            <a:off x="706463" y="6084004"/>
            <a:ext cx="775396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FLEG : Présence d'un seau d'olive fin dont la DLC était le </a:t>
            </a:r>
            <a:r>
              <a:rPr lang="fr-FR" b="1" dirty="0" smtClean="0">
                <a:solidFill>
                  <a:srgbClr val="0070C0"/>
                </a:solidFill>
              </a:rPr>
              <a:t>08/12/2017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238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6156176" y="1628800"/>
            <a:ext cx="1512168" cy="2880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40768"/>
            <a:ext cx="3435846" cy="458112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755" y="1340768"/>
            <a:ext cx="3435845" cy="4581127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683568" y="6021288"/>
            <a:ext cx="777686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PLS/Boucherie : Présence de produit de boucherie surgelé (Foie de bœuf) sans étiquetage</a:t>
            </a:r>
          </a:p>
        </p:txBody>
      </p:sp>
    </p:spTree>
    <p:extLst>
      <p:ext uri="{BB962C8B-B14F-4D97-AF65-F5344CB8AC3E}">
        <p14:creationId xmlns:p14="http://schemas.microsoft.com/office/powerpoint/2010/main" val="265526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276" y="1340768"/>
            <a:ext cx="6013449" cy="4510087"/>
          </a:xfrm>
        </p:spPr>
      </p:pic>
      <p:sp>
        <p:nvSpPr>
          <p:cNvPr id="4" name="ZoneTexte 3"/>
          <p:cNvSpPr txBox="1"/>
          <p:nvPr/>
        </p:nvSpPr>
        <p:spPr>
          <a:xfrm>
            <a:off x="1403648" y="6078344"/>
            <a:ext cx="637225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FLEG : La chambranle de la porte rayon FLEG est brisée</a:t>
            </a:r>
          </a:p>
        </p:txBody>
      </p:sp>
    </p:spTree>
    <p:extLst>
      <p:ext uri="{BB962C8B-B14F-4D97-AF65-F5344CB8AC3E}">
        <p14:creationId xmlns:p14="http://schemas.microsoft.com/office/powerpoint/2010/main" val="657688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718" y="1340768"/>
            <a:ext cx="3382565" cy="4510087"/>
          </a:xfrm>
        </p:spPr>
      </p:pic>
      <p:sp>
        <p:nvSpPr>
          <p:cNvPr id="5" name="ZoneTexte 4"/>
          <p:cNvSpPr txBox="1"/>
          <p:nvPr/>
        </p:nvSpPr>
        <p:spPr>
          <a:xfrm>
            <a:off x="706463" y="6093296"/>
            <a:ext cx="775396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FLEG : Présence d'un seau d'olives (produit casse) entreposé sous la table d'exposition à même le sol</a:t>
            </a:r>
          </a:p>
        </p:txBody>
      </p:sp>
    </p:spTree>
    <p:extLst>
      <p:ext uri="{BB962C8B-B14F-4D97-AF65-F5344CB8AC3E}">
        <p14:creationId xmlns:p14="http://schemas.microsoft.com/office/powerpoint/2010/main" val="3775467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340768"/>
            <a:ext cx="4032447" cy="3024335"/>
          </a:xfr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8"/>
            <a:ext cx="4032448" cy="302433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075" y="4437112"/>
            <a:ext cx="3022381" cy="226678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755576" y="4941167"/>
            <a:ext cx="4752528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FLEG : Le tri n'a pas été effectué, présence de produits dont la fraicheur n'était pas satisfaisante : marjolaine, épinard préemballé, basilic frais préemballé</a:t>
            </a:r>
          </a:p>
        </p:txBody>
      </p:sp>
    </p:spTree>
    <p:extLst>
      <p:ext uri="{BB962C8B-B14F-4D97-AF65-F5344CB8AC3E}">
        <p14:creationId xmlns:p14="http://schemas.microsoft.com/office/powerpoint/2010/main" val="27994482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Couches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37095</TotalTime>
  <Words>101</Words>
  <Application>Microsoft Office PowerPoint</Application>
  <PresentationFormat>Affichage à l'écran (4:3)</PresentationFormat>
  <Paragraphs>10</Paragraphs>
  <Slides>6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6</vt:i4>
      </vt:variant>
    </vt:vector>
  </HeadingPairs>
  <TitlesOfParts>
    <vt:vector size="8" baseType="lpstr">
      <vt:lpstr>Couches</vt:lpstr>
      <vt:lpstr>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ASUS</cp:lastModifiedBy>
  <cp:revision>444</cp:revision>
  <cp:lastPrinted>2016-02-08T19:41:58Z</cp:lastPrinted>
  <dcterms:created xsi:type="dcterms:W3CDTF">2014-03-07T09:21:22Z</dcterms:created>
  <dcterms:modified xsi:type="dcterms:W3CDTF">2017-12-18T10:28:02Z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1129028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