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5" r:id="rId1"/>
    <p:sldMasterId id="2147483691" r:id="rId2"/>
  </p:sldMasterIdLst>
  <p:notesMasterIdLst>
    <p:notesMasterId r:id="rId18"/>
  </p:notesMasterIdLst>
  <p:handoutMasterIdLst>
    <p:handoutMasterId r:id="rId19"/>
  </p:handoutMasterIdLst>
  <p:sldIdLst>
    <p:sldId id="268" r:id="rId3"/>
    <p:sldId id="411" r:id="rId4"/>
    <p:sldId id="412" r:id="rId5"/>
    <p:sldId id="413" r:id="rId6"/>
    <p:sldId id="389" r:id="rId7"/>
    <p:sldId id="404" r:id="rId8"/>
    <p:sldId id="400" r:id="rId9"/>
    <p:sldId id="402" r:id="rId10"/>
    <p:sldId id="399" r:id="rId11"/>
    <p:sldId id="397" r:id="rId12"/>
    <p:sldId id="407" r:id="rId13"/>
    <p:sldId id="410" r:id="rId14"/>
    <p:sldId id="401" r:id="rId15"/>
    <p:sldId id="405" r:id="rId16"/>
    <p:sldId id="408" r:id="rId17"/>
  </p:sldIdLst>
  <p:sldSz cx="9144000" cy="6858000" type="screen4x3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3">
          <p15:clr>
            <a:srgbClr val="A4A3A4"/>
          </p15:clr>
        </p15:guide>
        <p15:guide id="2" pos="223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434" autoAdjust="0"/>
  </p:normalViewPr>
  <p:slideViewPr>
    <p:cSldViewPr>
      <p:cViewPr varScale="1">
        <p:scale>
          <a:sx n="70" d="100"/>
          <a:sy n="70" d="100"/>
        </p:scale>
        <p:origin x="1386" y="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2928" y="78"/>
      </p:cViewPr>
      <p:guideLst>
        <p:guide orient="horz" pos="3223"/>
        <p:guide pos="223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1" Type="http://schemas.openxmlformats.org/officeDocument/2006/relationships/viewProps" Target="view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DD75BE-A253-4075-9244-AB0F539C32DC}" type="datetimeFigureOut">
              <a:rPr lang="fr-FR" smtClean="0"/>
              <a:t>21/03/2018</a:t>
            </a:fld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A9904D-C2F3-42BC-8C5E-D7064A081D63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8305510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7FCC72-1B1D-41CC-9624-805D9245AC99}" type="datetimeFigureOut">
              <a:rPr lang="fr-FR" smtClean="0"/>
              <a:t>21/03/2018</a:t>
            </a:fld>
            <a:endParaRPr lang="fr-FR" dirty="0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279525"/>
            <a:ext cx="460692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 dirty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50E03-ECC6-40C0-B54E-8EAEE584575B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726858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350E03-ECC6-40C0-B54E-8EAEE584575B}" type="slidenum">
              <a:rPr lang="fr-FR" smtClean="0"/>
              <a:t>1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1001273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33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dirty="0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21993" indent="0" algn="ctr">
              <a:buNone/>
              <a:defRPr/>
            </a:lvl2pPr>
            <a:lvl3pPr marL="843987" indent="0" algn="ctr">
              <a:buNone/>
              <a:defRPr/>
            </a:lvl3pPr>
            <a:lvl4pPr marL="1265981" indent="0" algn="ctr">
              <a:buNone/>
              <a:defRPr/>
            </a:lvl4pPr>
            <a:lvl5pPr marL="1687973" indent="0" algn="ctr">
              <a:buNone/>
              <a:defRPr/>
            </a:lvl5pPr>
            <a:lvl6pPr marL="2109967" indent="0" algn="ctr">
              <a:buNone/>
              <a:defRPr/>
            </a:lvl6pPr>
            <a:lvl7pPr marL="2531960" indent="0" algn="ctr">
              <a:buNone/>
              <a:defRPr/>
            </a:lvl7pPr>
            <a:lvl8pPr marL="2953953" indent="0" algn="ctr">
              <a:buNone/>
              <a:defRPr/>
            </a:lvl8pPr>
            <a:lvl9pPr marL="3375947" indent="0" algn="ctr">
              <a:buNone/>
              <a:defRPr/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463527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183858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04" y="333382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382"/>
            <a:ext cx="5789612" cy="56610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6170532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graphique ou organigramme hiérarchiq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graphique SmartArt 2"/>
          <p:cNvSpPr>
            <a:spLocks noGrp="1"/>
          </p:cNvSpPr>
          <p:nvPr>
            <p:ph type="dgm" idx="1"/>
          </p:nvPr>
        </p:nvSpPr>
        <p:spPr>
          <a:xfrm>
            <a:off x="611188" y="1484316"/>
            <a:ext cx="7921625" cy="4510087"/>
          </a:xfrm>
        </p:spPr>
        <p:txBody>
          <a:bodyPr/>
          <a:lstStyle/>
          <a:p>
            <a:pPr lvl="0"/>
            <a:r>
              <a:rPr lang="fr-FR" noProof="0" dirty="0" smtClean="0"/>
              <a:t>Cliquez sur l'icône pour ajouter un graphique</a:t>
            </a:r>
            <a:endParaRPr lang="fr-FR" noProof="0" dirty="0"/>
          </a:p>
        </p:txBody>
      </p:sp>
    </p:spTree>
    <p:extLst>
      <p:ext uri="{BB962C8B-B14F-4D97-AF65-F5344CB8AC3E}">
        <p14:creationId xmlns:p14="http://schemas.microsoft.com/office/powerpoint/2010/main" val="285682545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able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ableau 2"/>
          <p:cNvSpPr>
            <a:spLocks noGrp="1"/>
          </p:cNvSpPr>
          <p:nvPr>
            <p:ph type="tbl" idx="1"/>
          </p:nvPr>
        </p:nvSpPr>
        <p:spPr>
          <a:xfrm>
            <a:off x="611188" y="1484316"/>
            <a:ext cx="7921625" cy="4510087"/>
          </a:xfrm>
        </p:spPr>
        <p:txBody>
          <a:bodyPr/>
          <a:lstStyle/>
          <a:p>
            <a:pPr lvl="0"/>
            <a:r>
              <a:rPr lang="fr-FR" noProof="0" dirty="0" smtClean="0"/>
              <a:t>Cliquez sur l'icône pour ajouter un tableau</a:t>
            </a:r>
            <a:endParaRPr lang="fr-FR" noProof="0" dirty="0"/>
          </a:p>
        </p:txBody>
      </p:sp>
    </p:spTree>
    <p:extLst>
      <p:ext uri="{BB962C8B-B14F-4D97-AF65-F5344CB8AC3E}">
        <p14:creationId xmlns:p14="http://schemas.microsoft.com/office/powerpoint/2010/main" val="206788344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5265373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/>
          </p:nvPr>
        </p:nvSpPr>
        <p:spPr>
          <a:xfrm>
            <a:off x="971600" y="1268760"/>
            <a:ext cx="7527680" cy="5943600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9625665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226DD-5BE0-4A34-A6F4-0FD9DC637A77}" type="datetimeFigureOut">
              <a:rPr lang="fr-FR" smtClean="0"/>
              <a:t>21/03/2018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767D1-D69A-4F06-B8B5-E9B12B39E193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68423230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226DD-5BE0-4A34-A6F4-0FD9DC637A77}" type="datetimeFigureOut">
              <a:rPr lang="fr-FR" smtClean="0"/>
              <a:t>21/03/2018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767D1-D69A-4F06-B8B5-E9B12B39E193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54664832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226DD-5BE0-4A34-A6F4-0FD9DC637A77}" type="datetimeFigureOut">
              <a:rPr lang="fr-FR" smtClean="0"/>
              <a:t>21/03/2018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767D1-D69A-4F06-B8B5-E9B12B39E193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80499649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226DD-5BE0-4A34-A6F4-0FD9DC637A77}" type="datetimeFigureOut">
              <a:rPr lang="fr-FR" smtClean="0"/>
              <a:t>21/03/2018</a:t>
            </a:fld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767D1-D69A-4F06-B8B5-E9B12B39E193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0380058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1934679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226DD-5BE0-4A34-A6F4-0FD9DC637A77}" type="datetimeFigureOut">
              <a:rPr lang="fr-FR" smtClean="0"/>
              <a:t>21/03/2018</a:t>
            </a:fld>
            <a:endParaRPr lang="fr-FR" dirty="0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767D1-D69A-4F06-B8B5-E9B12B39E193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51924788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226DD-5BE0-4A34-A6F4-0FD9DC637A77}" type="datetimeFigureOut">
              <a:rPr lang="fr-FR" smtClean="0"/>
              <a:t>21/03/2018</a:t>
            </a:fld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767D1-D69A-4F06-B8B5-E9B12B39E193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52866120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226DD-5BE0-4A34-A6F4-0FD9DC637A77}" type="datetimeFigureOut">
              <a:rPr lang="fr-FR" smtClean="0"/>
              <a:t>21/03/2018</a:t>
            </a:fld>
            <a:endParaRPr lang="fr-FR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767D1-D69A-4F06-B8B5-E9B12B39E193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44058837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226DD-5BE0-4A34-A6F4-0FD9DC637A77}" type="datetimeFigureOut">
              <a:rPr lang="fr-FR" smtClean="0"/>
              <a:t>21/03/2018</a:t>
            </a:fld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767D1-D69A-4F06-B8B5-E9B12B39E193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0451740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226DD-5BE0-4A34-A6F4-0FD9DC637A77}" type="datetimeFigureOut">
              <a:rPr lang="fr-FR" smtClean="0"/>
              <a:t>21/03/2018</a:t>
            </a:fld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767D1-D69A-4F06-B8B5-E9B12B39E193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22063285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226DD-5BE0-4A34-A6F4-0FD9DC637A77}" type="datetimeFigureOut">
              <a:rPr lang="fr-FR" smtClean="0"/>
              <a:t>21/03/2018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767D1-D69A-4F06-B8B5-E9B12B39E193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54835827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226DD-5BE0-4A34-A6F4-0FD9DC637A77}" type="datetimeFigureOut">
              <a:rPr lang="fr-FR" smtClean="0"/>
              <a:t>21/03/2018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767D1-D69A-4F06-B8B5-E9B12B39E193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512786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6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3692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1846"/>
            </a:lvl1pPr>
            <a:lvl2pPr marL="421993" indent="0">
              <a:buNone/>
              <a:defRPr sz="1662"/>
            </a:lvl2pPr>
            <a:lvl3pPr marL="843987" indent="0">
              <a:buNone/>
              <a:defRPr sz="1477"/>
            </a:lvl3pPr>
            <a:lvl4pPr marL="1265981" indent="0">
              <a:buNone/>
              <a:defRPr sz="1292"/>
            </a:lvl4pPr>
            <a:lvl5pPr marL="1687973" indent="0">
              <a:buNone/>
              <a:defRPr sz="1292"/>
            </a:lvl5pPr>
            <a:lvl6pPr marL="2109967" indent="0">
              <a:buNone/>
              <a:defRPr sz="1292"/>
            </a:lvl6pPr>
            <a:lvl7pPr marL="2531960" indent="0">
              <a:buNone/>
              <a:defRPr sz="1292"/>
            </a:lvl7pPr>
            <a:lvl8pPr marL="2953953" indent="0">
              <a:buNone/>
              <a:defRPr sz="1292"/>
            </a:lvl8pPr>
            <a:lvl9pPr marL="3375947" indent="0">
              <a:buNone/>
              <a:defRPr sz="1292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205558738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6"/>
            <a:ext cx="3884612" cy="4510087"/>
          </a:xfrm>
        </p:spPr>
        <p:txBody>
          <a:bodyPr/>
          <a:lstStyle>
            <a:lvl1pPr>
              <a:defRPr sz="2585"/>
            </a:lvl1pPr>
            <a:lvl2pPr>
              <a:defRPr sz="2123"/>
            </a:lvl2pPr>
            <a:lvl3pPr>
              <a:defRPr sz="1846"/>
            </a:lvl3pPr>
            <a:lvl4pPr>
              <a:defRPr sz="1662"/>
            </a:lvl4pPr>
            <a:lvl5pPr>
              <a:defRPr sz="1662"/>
            </a:lvl5pPr>
            <a:lvl6pPr>
              <a:defRPr sz="1662"/>
            </a:lvl6pPr>
            <a:lvl7pPr>
              <a:defRPr sz="1662"/>
            </a:lvl7pPr>
            <a:lvl8pPr>
              <a:defRPr sz="1662"/>
            </a:lvl8pPr>
            <a:lvl9pPr>
              <a:defRPr sz="1662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4" y="1484316"/>
            <a:ext cx="3884613" cy="4510087"/>
          </a:xfrm>
        </p:spPr>
        <p:txBody>
          <a:bodyPr/>
          <a:lstStyle>
            <a:lvl1pPr>
              <a:defRPr sz="2585"/>
            </a:lvl1pPr>
            <a:lvl2pPr>
              <a:defRPr sz="2123"/>
            </a:lvl2pPr>
            <a:lvl3pPr>
              <a:defRPr sz="1846"/>
            </a:lvl3pPr>
            <a:lvl4pPr>
              <a:defRPr sz="1662"/>
            </a:lvl4pPr>
            <a:lvl5pPr>
              <a:defRPr sz="1662"/>
            </a:lvl5pPr>
            <a:lvl6pPr>
              <a:defRPr sz="1662"/>
            </a:lvl6pPr>
            <a:lvl7pPr>
              <a:defRPr sz="1662"/>
            </a:lvl7pPr>
            <a:lvl8pPr>
              <a:defRPr sz="1662"/>
            </a:lvl8pPr>
            <a:lvl9pPr>
              <a:defRPr sz="1662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3744845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4"/>
            <a:ext cx="4040188" cy="639763"/>
          </a:xfrm>
        </p:spPr>
        <p:txBody>
          <a:bodyPr anchor="b"/>
          <a:lstStyle>
            <a:lvl1pPr marL="0" indent="0">
              <a:buNone/>
              <a:defRPr sz="2123" b="1"/>
            </a:lvl1pPr>
            <a:lvl2pPr marL="421993" indent="0">
              <a:buNone/>
              <a:defRPr sz="1846" b="1"/>
            </a:lvl2pPr>
            <a:lvl3pPr marL="843987" indent="0">
              <a:buNone/>
              <a:defRPr sz="1662" b="1"/>
            </a:lvl3pPr>
            <a:lvl4pPr marL="1265981" indent="0">
              <a:buNone/>
              <a:defRPr sz="1477" b="1"/>
            </a:lvl4pPr>
            <a:lvl5pPr marL="1687973" indent="0">
              <a:buNone/>
              <a:defRPr sz="1477" b="1"/>
            </a:lvl5pPr>
            <a:lvl6pPr marL="2109967" indent="0">
              <a:buNone/>
              <a:defRPr sz="1477" b="1"/>
            </a:lvl6pPr>
            <a:lvl7pPr marL="2531960" indent="0">
              <a:buNone/>
              <a:defRPr sz="1477" b="1"/>
            </a:lvl7pPr>
            <a:lvl8pPr marL="2953953" indent="0">
              <a:buNone/>
              <a:defRPr sz="1477" b="1"/>
            </a:lvl8pPr>
            <a:lvl9pPr marL="3375947" indent="0">
              <a:buNone/>
              <a:defRPr sz="1477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123"/>
            </a:lvl1pPr>
            <a:lvl2pPr>
              <a:defRPr sz="1846"/>
            </a:lvl2pPr>
            <a:lvl3pPr>
              <a:defRPr sz="1662"/>
            </a:lvl3pPr>
            <a:lvl4pPr>
              <a:defRPr sz="1477"/>
            </a:lvl4pPr>
            <a:lvl5pPr>
              <a:defRPr sz="1477"/>
            </a:lvl5pPr>
            <a:lvl6pPr>
              <a:defRPr sz="1477"/>
            </a:lvl6pPr>
            <a:lvl7pPr>
              <a:defRPr sz="1477"/>
            </a:lvl7pPr>
            <a:lvl8pPr>
              <a:defRPr sz="1477"/>
            </a:lvl8pPr>
            <a:lvl9pPr>
              <a:defRPr sz="1477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4"/>
            <a:ext cx="4041775" cy="639763"/>
          </a:xfrm>
        </p:spPr>
        <p:txBody>
          <a:bodyPr anchor="b"/>
          <a:lstStyle>
            <a:lvl1pPr marL="0" indent="0">
              <a:buNone/>
              <a:defRPr sz="2123" b="1"/>
            </a:lvl1pPr>
            <a:lvl2pPr marL="421993" indent="0">
              <a:buNone/>
              <a:defRPr sz="1846" b="1"/>
            </a:lvl2pPr>
            <a:lvl3pPr marL="843987" indent="0">
              <a:buNone/>
              <a:defRPr sz="1662" b="1"/>
            </a:lvl3pPr>
            <a:lvl4pPr marL="1265981" indent="0">
              <a:buNone/>
              <a:defRPr sz="1477" b="1"/>
            </a:lvl4pPr>
            <a:lvl5pPr marL="1687973" indent="0">
              <a:buNone/>
              <a:defRPr sz="1477" b="1"/>
            </a:lvl5pPr>
            <a:lvl6pPr marL="2109967" indent="0">
              <a:buNone/>
              <a:defRPr sz="1477" b="1"/>
            </a:lvl6pPr>
            <a:lvl7pPr marL="2531960" indent="0">
              <a:buNone/>
              <a:defRPr sz="1477" b="1"/>
            </a:lvl7pPr>
            <a:lvl8pPr marL="2953953" indent="0">
              <a:buNone/>
              <a:defRPr sz="1477" b="1"/>
            </a:lvl8pPr>
            <a:lvl9pPr marL="3375947" indent="0">
              <a:buNone/>
              <a:defRPr sz="1477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123"/>
            </a:lvl1pPr>
            <a:lvl2pPr>
              <a:defRPr sz="1846"/>
            </a:lvl2pPr>
            <a:lvl3pPr>
              <a:defRPr sz="1662"/>
            </a:lvl3pPr>
            <a:lvl4pPr>
              <a:defRPr sz="1477"/>
            </a:lvl4pPr>
            <a:lvl5pPr>
              <a:defRPr sz="1477"/>
            </a:lvl5pPr>
            <a:lvl6pPr>
              <a:defRPr sz="1477"/>
            </a:lvl6pPr>
            <a:lvl7pPr>
              <a:defRPr sz="1477"/>
            </a:lvl7pPr>
            <a:lvl8pPr>
              <a:defRPr sz="1477"/>
            </a:lvl8pPr>
            <a:lvl9pPr>
              <a:defRPr sz="1477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186531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1179313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0356869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34380" y="2132856"/>
            <a:ext cx="3008313" cy="1162051"/>
          </a:xfrm>
          <a:prstGeom prst="rect">
            <a:avLst/>
          </a:prstGeom>
        </p:spPr>
        <p:txBody>
          <a:bodyPr anchor="b"/>
          <a:lstStyle>
            <a:lvl1pPr algn="l">
              <a:defRPr sz="1846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707904" y="1004887"/>
            <a:ext cx="5111750" cy="5853113"/>
          </a:xfrm>
        </p:spPr>
        <p:txBody>
          <a:bodyPr/>
          <a:lstStyle>
            <a:lvl1pPr>
              <a:defRPr sz="2954"/>
            </a:lvl1pPr>
            <a:lvl2pPr>
              <a:defRPr sz="2585"/>
            </a:lvl2pPr>
            <a:lvl3pPr>
              <a:defRPr sz="2123"/>
            </a:lvl3pPr>
            <a:lvl4pPr>
              <a:defRPr sz="1846"/>
            </a:lvl4pPr>
            <a:lvl5pPr>
              <a:defRPr sz="1846"/>
            </a:lvl5pPr>
            <a:lvl6pPr>
              <a:defRPr sz="1846"/>
            </a:lvl6pPr>
            <a:lvl7pPr>
              <a:defRPr sz="1846"/>
            </a:lvl7pPr>
            <a:lvl8pPr>
              <a:defRPr sz="1846"/>
            </a:lvl8pPr>
            <a:lvl9pPr>
              <a:defRPr sz="1846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4"/>
            <a:ext cx="3008313" cy="4691063"/>
          </a:xfrm>
        </p:spPr>
        <p:txBody>
          <a:bodyPr/>
          <a:lstStyle>
            <a:lvl1pPr marL="0" indent="0">
              <a:buNone/>
              <a:defRPr sz="1292"/>
            </a:lvl1pPr>
            <a:lvl2pPr marL="421993" indent="0">
              <a:buNone/>
              <a:defRPr sz="1108"/>
            </a:lvl2pPr>
            <a:lvl3pPr marL="843987" indent="0">
              <a:buNone/>
              <a:defRPr sz="1015"/>
            </a:lvl3pPr>
            <a:lvl4pPr marL="1265981" indent="0">
              <a:buNone/>
              <a:defRPr sz="831"/>
            </a:lvl4pPr>
            <a:lvl5pPr marL="1687973" indent="0">
              <a:buNone/>
              <a:defRPr sz="831"/>
            </a:lvl5pPr>
            <a:lvl6pPr marL="2109967" indent="0">
              <a:buNone/>
              <a:defRPr sz="831"/>
            </a:lvl6pPr>
            <a:lvl7pPr marL="2531960" indent="0">
              <a:buNone/>
              <a:defRPr sz="831"/>
            </a:lvl7pPr>
            <a:lvl8pPr marL="2953953" indent="0">
              <a:buNone/>
              <a:defRPr sz="831"/>
            </a:lvl8pPr>
            <a:lvl9pPr marL="3375947" indent="0">
              <a:buNone/>
              <a:defRPr sz="83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15687188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9"/>
          </a:xfrm>
          <a:prstGeom prst="rect">
            <a:avLst/>
          </a:prstGeom>
        </p:spPr>
        <p:txBody>
          <a:bodyPr anchor="b"/>
          <a:lstStyle>
            <a:lvl1pPr algn="l">
              <a:defRPr sz="1846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2954"/>
            </a:lvl1pPr>
            <a:lvl2pPr marL="421993" indent="0">
              <a:buNone/>
              <a:defRPr sz="2585"/>
            </a:lvl2pPr>
            <a:lvl3pPr marL="843987" indent="0">
              <a:buNone/>
              <a:defRPr sz="2123"/>
            </a:lvl3pPr>
            <a:lvl4pPr marL="1265981" indent="0">
              <a:buNone/>
              <a:defRPr sz="1846"/>
            </a:lvl4pPr>
            <a:lvl5pPr marL="1687973" indent="0">
              <a:buNone/>
              <a:defRPr sz="1846"/>
            </a:lvl5pPr>
            <a:lvl6pPr marL="2109967" indent="0">
              <a:buNone/>
              <a:defRPr sz="1846"/>
            </a:lvl6pPr>
            <a:lvl7pPr marL="2531960" indent="0">
              <a:buNone/>
              <a:defRPr sz="1846"/>
            </a:lvl7pPr>
            <a:lvl8pPr marL="2953953" indent="0">
              <a:buNone/>
              <a:defRPr sz="1846"/>
            </a:lvl8pPr>
            <a:lvl9pPr marL="3375947" indent="0">
              <a:buNone/>
              <a:defRPr sz="1846"/>
            </a:lvl9pPr>
          </a:lstStyle>
          <a:p>
            <a:pPr lvl="0"/>
            <a:r>
              <a:rPr lang="fr-FR" noProof="0" dirty="0" smtClean="0"/>
              <a:t>Cliquez sur l'icône pour ajouter une image</a:t>
            </a:r>
            <a:endParaRPr lang="fr-FR" noProof="0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3"/>
          </a:xfrm>
        </p:spPr>
        <p:txBody>
          <a:bodyPr/>
          <a:lstStyle>
            <a:lvl1pPr marL="0" indent="0">
              <a:buNone/>
              <a:defRPr sz="1292"/>
            </a:lvl1pPr>
            <a:lvl2pPr marL="421993" indent="0">
              <a:buNone/>
              <a:defRPr sz="1108"/>
            </a:lvl2pPr>
            <a:lvl3pPr marL="843987" indent="0">
              <a:buNone/>
              <a:defRPr sz="1015"/>
            </a:lvl3pPr>
            <a:lvl4pPr marL="1265981" indent="0">
              <a:buNone/>
              <a:defRPr sz="831"/>
            </a:lvl4pPr>
            <a:lvl5pPr marL="1687973" indent="0">
              <a:buNone/>
              <a:defRPr sz="831"/>
            </a:lvl5pPr>
            <a:lvl6pPr marL="2109967" indent="0">
              <a:buNone/>
              <a:defRPr sz="831"/>
            </a:lvl6pPr>
            <a:lvl7pPr marL="2531960" indent="0">
              <a:buNone/>
              <a:defRPr sz="831"/>
            </a:lvl7pPr>
            <a:lvl8pPr marL="2953953" indent="0">
              <a:buNone/>
              <a:defRPr sz="831"/>
            </a:lvl8pPr>
            <a:lvl9pPr marL="3375947" indent="0">
              <a:buNone/>
              <a:defRPr sz="83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274084656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3.xml"/><Relationship Id="rId3" Type="http://schemas.openxmlformats.org/officeDocument/2006/relationships/slideLayout" Target="../slideLayouts/slideLayout18.xml"/><Relationship Id="rId7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7.xml"/><Relationship Id="rId1" Type="http://schemas.openxmlformats.org/officeDocument/2006/relationships/slideLayout" Target="../slideLayouts/slideLayout16.xml"/><Relationship Id="rId6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6.xml"/><Relationship Id="rId5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5.xml"/><Relationship Id="rId4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0" y="99392"/>
            <a:ext cx="611066" cy="6858000"/>
          </a:xfrm>
          <a:prstGeom prst="rect">
            <a:avLst/>
          </a:prstGeom>
          <a:solidFill>
            <a:srgbClr val="3366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4396" tIns="42198" rIns="84396" bIns="42198"/>
          <a:lstStyle/>
          <a:p>
            <a:pPr algn="ctr"/>
            <a:endParaRPr lang="fr-FR" altLang="fr-FR" sz="1662" b="1" dirty="0">
              <a:latin typeface="Century Gothic" panose="020B0502020202020204" pitchFamily="34" charset="0"/>
            </a:endParaRPr>
          </a:p>
        </p:txBody>
      </p:sp>
      <p:sp>
        <p:nvSpPr>
          <p:cNvPr id="2051" name="Rectangle 3"/>
          <p:cNvSpPr>
            <a:spLocks noChangeArrowheads="1"/>
          </p:cNvSpPr>
          <p:nvPr/>
        </p:nvSpPr>
        <p:spPr bwMode="auto">
          <a:xfrm>
            <a:off x="323850" y="1052513"/>
            <a:ext cx="8820150" cy="215900"/>
          </a:xfrm>
          <a:prstGeom prst="rect">
            <a:avLst/>
          </a:prstGeom>
          <a:solidFill>
            <a:srgbClr val="C0C0C0">
              <a:alpha val="56862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4396" tIns="42198" rIns="84396" bIns="42198"/>
          <a:lstStyle/>
          <a:p>
            <a:pPr algn="ctr"/>
            <a:endParaRPr lang="fr-FR" altLang="fr-FR" sz="1662" b="1" dirty="0">
              <a:latin typeface="Century Gothic" panose="020B0502020202020204" pitchFamily="34" charset="0"/>
            </a:endParaRPr>
          </a:p>
        </p:txBody>
      </p:sp>
      <p:sp>
        <p:nvSpPr>
          <p:cNvPr id="205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19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4396" tIns="42198" rIns="84396" bIns="42198"/>
          <a:lstStyle/>
          <a:p>
            <a:pPr algn="ctr"/>
            <a:endParaRPr lang="fr-FR" altLang="fr-FR" sz="1662" b="1" dirty="0">
              <a:latin typeface="Century Gothic" panose="020B0502020202020204" pitchFamily="34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dirty="0" smtClean="0"/>
              <a:t>Cliquez pour modifier les styles du texte du masque</a:t>
            </a:r>
          </a:p>
          <a:p>
            <a:pPr lvl="1"/>
            <a:r>
              <a:rPr lang="fr-FR" altLang="fr-FR" dirty="0" smtClean="0"/>
              <a:t>Deuxième niveau</a:t>
            </a:r>
          </a:p>
          <a:p>
            <a:pPr lvl="2"/>
            <a:r>
              <a:rPr lang="fr-FR" altLang="fr-FR" dirty="0" smtClean="0"/>
              <a:t>Troisième niveau</a:t>
            </a:r>
          </a:p>
          <a:p>
            <a:pPr lvl="3"/>
            <a:r>
              <a:rPr lang="fr-FR" altLang="fr-FR" dirty="0" smtClean="0"/>
              <a:t>Quatrième niveau</a:t>
            </a:r>
          </a:p>
          <a:p>
            <a:pPr lvl="4"/>
            <a:r>
              <a:rPr lang="fr-FR" altLang="fr-FR" dirty="0" smtClean="0"/>
              <a:t>Cinquième niveau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8648700" y="6477000"/>
            <a:ext cx="327535" cy="198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84396" tIns="42198" rIns="84396" bIns="4219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fld id="{9ADC00F9-A239-4684-8953-224749B3B002}" type="slidenum">
              <a:rPr lang="en-GB" altLang="fr-FR" sz="738" smtClean="0">
                <a:latin typeface="Century Gothic" panose="020B0502020202020204" pitchFamily="34" charset="0"/>
              </a:rPr>
              <a:pPr>
                <a:defRPr/>
              </a:pPr>
              <a:t>‹N°›</a:t>
            </a:fld>
            <a:endParaRPr lang="en-GB" altLang="fr-FR" sz="1292" dirty="0" smtClean="0">
              <a:latin typeface="Century Gothic" panose="020B0502020202020204" pitchFamily="34" charset="0"/>
            </a:endParaRPr>
          </a:p>
        </p:txBody>
      </p:sp>
      <p:pic>
        <p:nvPicPr>
          <p:cNvPr id="2056" name="Image 11" descr="LOGO_QLC.png"/>
          <p:cNvPicPr>
            <a:picLocks noChangeAspect="1"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529862" cy="534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Rectangle 11"/>
          <p:cNvSpPr txBox="1">
            <a:spLocks noChangeArrowheads="1"/>
          </p:cNvSpPr>
          <p:nvPr userDrawn="1"/>
        </p:nvSpPr>
        <p:spPr bwMode="auto">
          <a:xfrm>
            <a:off x="1691680" y="234951"/>
            <a:ext cx="5760426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4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21993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843987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265981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687973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kern="0" dirty="0" smtClean="0"/>
              <a:t>Audit Magasin: Cash</a:t>
            </a:r>
            <a:r>
              <a:rPr lang="fr-FR" altLang="fr-FR" kern="0" baseline="0" dirty="0" smtClean="0"/>
              <a:t> and Carry Charguia</a:t>
            </a:r>
          </a:p>
        </p:txBody>
      </p:sp>
      <p:pic>
        <p:nvPicPr>
          <p:cNvPr id="11" name="Picture 4" descr="http://blog.micropuces.com/wp-content/uploads/2016/04/carrefour-logo.jpg"/>
          <p:cNvPicPr>
            <a:picLocks noChangeAspect="1" noChangeArrowheads="1"/>
          </p:cNvPicPr>
          <p:nvPr userDrawn="1"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106" y="0"/>
            <a:ext cx="1388814" cy="10505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047056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86" r:id="rId11"/>
    <p:sldLayoutId id="2147483687" r:id="rId12"/>
    <p:sldLayoutId id="2147483688" r:id="rId13"/>
    <p:sldLayoutId id="2147483689" r:id="rId14"/>
    <p:sldLayoutId id="2147483690" r:id="rId15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4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21993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843987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265981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687973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15066" indent="-315066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anose="05000000000000000000" pitchFamily="2" charset="2"/>
        <a:buChar char="n"/>
        <a:defRPr sz="2123">
          <a:solidFill>
            <a:schemeClr val="tx1"/>
          </a:solidFill>
          <a:latin typeface="+mn-lt"/>
          <a:ea typeface="+mn-ea"/>
          <a:cs typeface="+mn-cs"/>
        </a:defRPr>
      </a:lvl1pPr>
      <a:lvl2pPr marL="684352" indent="-262311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anose="05000000000000000000" pitchFamily="2" charset="2"/>
        <a:buChar char="n"/>
        <a:defRPr sz="2031">
          <a:solidFill>
            <a:schemeClr val="tx1"/>
          </a:solidFill>
          <a:latin typeface="+mn-lt"/>
          <a:cs typeface="+mn-cs"/>
        </a:defRPr>
      </a:lvl2pPr>
      <a:lvl3pPr marL="1053638" indent="-209556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anose="05000000000000000000" pitchFamily="2" charset="2"/>
        <a:buChar char="n"/>
        <a:defRPr sz="1939">
          <a:solidFill>
            <a:schemeClr val="tx1"/>
          </a:solidFill>
          <a:latin typeface="+mn-lt"/>
          <a:cs typeface="+mn-cs"/>
        </a:defRPr>
      </a:lvl3pPr>
      <a:lvl4pPr marL="1475680" indent="-209556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anose="05000000000000000000" pitchFamily="2" charset="2"/>
        <a:buChar char="§"/>
        <a:defRPr sz="1846">
          <a:solidFill>
            <a:schemeClr val="tx1"/>
          </a:solidFill>
          <a:latin typeface="+mn-lt"/>
          <a:cs typeface="+mn-cs"/>
        </a:defRPr>
      </a:lvl4pPr>
      <a:lvl5pPr marL="1897721" indent="-209556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anose="05000000000000000000" pitchFamily="2" charset="2"/>
        <a:buChar char="§"/>
        <a:defRPr sz="1846">
          <a:solidFill>
            <a:schemeClr val="tx1"/>
          </a:solidFill>
          <a:latin typeface="+mn-lt"/>
          <a:cs typeface="+mn-cs"/>
        </a:defRPr>
      </a:lvl5pPr>
      <a:lvl6pPr marL="2320963" indent="-210997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742957" indent="-210997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164950" indent="-210997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586943" indent="-210997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1pPr>
      <a:lvl2pPr marL="421993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2pPr>
      <a:lvl3pPr marL="843987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3pPr>
      <a:lvl4pPr marL="1265981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4pPr>
      <a:lvl5pPr marL="1687973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5pPr>
      <a:lvl6pPr marL="2109967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6pPr>
      <a:lvl7pPr marL="2531960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7pPr>
      <a:lvl8pPr marL="2953953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8pPr>
      <a:lvl9pPr marL="3375947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F226DD-5BE0-4A34-A6F4-0FD9DC637A77}" type="datetimeFigureOut">
              <a:rPr lang="fr-FR" smtClean="0"/>
              <a:t>21/03/2018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6767D1-D69A-4F06-B8B5-E9B12B39E193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8902555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2" r:id="rId1"/>
    <p:sldLayoutId id="2147483693" r:id="rId2"/>
    <p:sldLayoutId id="2147483694" r:id="rId3"/>
    <p:sldLayoutId id="2147483695" r:id="rId4"/>
    <p:sldLayoutId id="2147483696" r:id="rId5"/>
    <p:sldLayoutId id="2147483697" r:id="rId6"/>
    <p:sldLayoutId id="2147483698" r:id="rId7"/>
    <p:sldLayoutId id="2147483699" r:id="rId8"/>
    <p:sldLayoutId id="2147483700" r:id="rId9"/>
    <p:sldLayoutId id="2147483701" r:id="rId10"/>
    <p:sldLayoutId id="2147483702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>
            <p:custDataLst>
              <p:tags r:id="rId1"/>
            </p:custDataLst>
          </p:nvPr>
        </p:nvSpPr>
        <p:spPr>
          <a:xfrm>
            <a:off x="827584" y="2420888"/>
            <a:ext cx="7488832" cy="2376264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Audit Carrefour</a:t>
            </a:r>
          </a:p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Magasin: Cash and Carry Charguia </a:t>
            </a:r>
          </a:p>
        </p:txBody>
      </p:sp>
      <p:sp>
        <p:nvSpPr>
          <p:cNvPr id="5" name="Rectangle 4"/>
          <p:cNvSpPr/>
          <p:nvPr/>
        </p:nvSpPr>
        <p:spPr>
          <a:xfrm>
            <a:off x="826661" y="5801489"/>
            <a:ext cx="2289409" cy="50783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b="1" dirty="0" smtClean="0">
                <a:solidFill>
                  <a:srgbClr val="000000"/>
                </a:solidFill>
              </a:rPr>
              <a:t>Le 24 octobre 2017</a:t>
            </a:r>
            <a:endParaRPr lang="fr-FR" sz="2000" b="1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805168" y="5547572"/>
            <a:ext cx="3494867" cy="1015663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Mme Meriam CHOUCHENE</a:t>
            </a:r>
          </a:p>
          <a:p>
            <a:pPr algn="ct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M. </a:t>
            </a:r>
            <a:r>
              <a:rPr lang="fr-FR" sz="2000" b="1" dirty="0" err="1" smtClean="0">
                <a:solidFill>
                  <a:srgbClr val="000000"/>
                </a:solidFill>
              </a:rPr>
              <a:t>Dhia</a:t>
            </a:r>
            <a:r>
              <a:rPr lang="fr-FR" sz="2000" b="1" dirty="0" smtClean="0">
                <a:solidFill>
                  <a:srgbClr val="000000"/>
                </a:solidFill>
              </a:rPr>
              <a:t> MECHLAOUI</a:t>
            </a:r>
            <a:endParaRPr lang="fr-FR" sz="2000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614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683568" y="6165304"/>
            <a:ext cx="7776864" cy="369332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FLEG: présence de rouille sur certaines étagères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8916" y="1368152"/>
            <a:ext cx="3575051" cy="4653136"/>
          </a:xfrm>
          <a:prstGeom prst="rect">
            <a:avLst/>
          </a:prstGeom>
        </p:spPr>
      </p:pic>
      <p:pic>
        <p:nvPicPr>
          <p:cNvPr id="7" name="Imag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7716" y="1368152"/>
            <a:ext cx="3882716" cy="46531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01917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683568" y="6165304"/>
            <a:ext cx="7776864" cy="369332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PLS: présence de givre sur les produits (crèmes glacées)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2050" name="Picture 2" descr="https://scontent.ftun2-1.fna.fbcdn.net/v/t34.0-12/23023791_10213252252203513_290071693_n.jpg?oh=f9815b0b7b1c8748ee48a2a3838f575a&amp;oe=59FA7F4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1556792"/>
            <a:ext cx="7272808" cy="43204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639948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683568" y="6165304"/>
            <a:ext cx="7776864" cy="369332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PLS: Présence de rouille sur les étagères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7604" y="1412776"/>
            <a:ext cx="7128792" cy="44644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85307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827584" y="6021288"/>
            <a:ext cx="7488832" cy="646331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Poissonnerie: absence d’éclairage sur une partie du meuble surgelé (partie fruits de mer)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2266" y="1484784"/>
            <a:ext cx="7474149" cy="43924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49300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852664" y="6021288"/>
            <a:ext cx="7596844" cy="646331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Poissonnerie: présence d’un lot de salade de fruits de mer surgelée périmée (DLUO 17/04/2017) 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 rotWithShape="1">
          <a:blip r:embed="rId2"/>
          <a:stretch/>
        </p:blipFill>
        <p:spPr>
          <a:xfrm>
            <a:off x="827584" y="1484784"/>
            <a:ext cx="7416824" cy="43204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42228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683568" y="6165304"/>
            <a:ext cx="7776864" cy="646331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Absence des distributeurs papier et savon liquide au niveau des sanitaires hommes.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3608" y="1340768"/>
            <a:ext cx="7056784" cy="45365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65510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683568" y="5733256"/>
            <a:ext cx="7776864" cy="92333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Epicerie/ liquide: la bouche d’aération au pole est dépourvue de protection;  Présence de poussière, issue de cette évacuation, sur les produits exposés.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3568" y="1340768"/>
            <a:ext cx="3429000" cy="4176464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97472" y="1340768"/>
            <a:ext cx="3718943" cy="4176464"/>
          </a:xfrm>
          <a:prstGeom prst="rect">
            <a:avLst/>
          </a:prstGeom>
        </p:spPr>
      </p:pic>
      <p:cxnSp>
        <p:nvCxnSpPr>
          <p:cNvPr id="6" name="Connecteur droit avec flèche 5"/>
          <p:cNvCxnSpPr/>
          <p:nvPr/>
        </p:nvCxnSpPr>
        <p:spPr>
          <a:xfrm>
            <a:off x="4597472" y="1628800"/>
            <a:ext cx="1198664" cy="14401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582598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683568" y="6165304"/>
            <a:ext cx="7776864" cy="369332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PGC: stockage des eaux minérales sous le soleil.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3608" y="1340768"/>
            <a:ext cx="7056784" cy="457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89455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683568" y="6309320"/>
            <a:ext cx="7776864" cy="369332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PGC: Présence de toiles d’araignée dans la réserve des boissons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1026" name="Picture 2" descr="https://scontent.ftun2-1.fna.fbcdn.net/v/t34.0-12/23146309_10213252250803478_500482174_n.jpg?oh=88da335b187079c65400965058cf378d&amp;oe=59FA7F2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1412776"/>
            <a:ext cx="3429000" cy="457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ttps://scontent.ftun2-1.fna.fbcdn.net/v/t34.0-12/23140262_10213252252043509_860299394_n.jpg?oh=e39ca90c6a7afff7bb01bece683c84c4&amp;oe=59FA8E2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3968" y="1412776"/>
            <a:ext cx="4034090" cy="457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7" name="Connecteur droit avec flèche 6"/>
          <p:cNvCxnSpPr/>
          <p:nvPr/>
        </p:nvCxnSpPr>
        <p:spPr>
          <a:xfrm>
            <a:off x="5508104" y="2276872"/>
            <a:ext cx="144016" cy="108012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9" name="Connecteur droit avec flèche 8"/>
          <p:cNvCxnSpPr/>
          <p:nvPr/>
        </p:nvCxnSpPr>
        <p:spPr>
          <a:xfrm>
            <a:off x="1979712" y="2636912"/>
            <a:ext cx="144016" cy="108012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565984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743459" y="5949280"/>
            <a:ext cx="7614148" cy="646331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Poissonnerie: le nettoyage de la bouche de sortie de la glace est difficile vu la mousse synthétique apparente .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8" name="Imag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6175" y="1412776"/>
            <a:ext cx="7451432" cy="43204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18476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683568" y="6160111"/>
            <a:ext cx="7776864" cy="369332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Poissonnerie: La manche de la pelle à glace est démontée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1600" y="1486958"/>
            <a:ext cx="7344816" cy="43183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11352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683568" y="6165304"/>
            <a:ext cx="7776864" cy="369332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Poissonnerie: Présence de rouille sur le robinet du poste lave-mains.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3608" y="1484784"/>
            <a:ext cx="7200800" cy="42930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91506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743459" y="6309320"/>
            <a:ext cx="7776864" cy="369332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FLEG: présence de piqûres de moisissures sur un seau de condiment.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5616" y="1340768"/>
            <a:ext cx="5940152" cy="44551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17672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683568" y="6093296"/>
            <a:ext cx="7776864" cy="646331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FLEG: la température de la chambre froide est élevée (T° enregistrée au mois d’octobre 14 à 15°C)..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9592" y="1484784"/>
            <a:ext cx="7416824" cy="44644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00039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theme1.xml><?xml version="1.0" encoding="utf-8"?>
<a:theme xmlns:a="http://schemas.openxmlformats.org/drawingml/2006/main" name="Couches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Conception personnalisé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40087</TotalTime>
  <Words>220</Words>
  <Application>Microsoft Office PowerPoint</Application>
  <PresentationFormat>Affichage à l'écran (4:3)</PresentationFormat>
  <Paragraphs>20</Paragraphs>
  <Slides>15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15</vt:i4>
      </vt:variant>
    </vt:vector>
  </HeadingPairs>
  <TitlesOfParts>
    <vt:vector size="22" baseType="lpstr">
      <vt:lpstr>Arial</vt:lpstr>
      <vt:lpstr>Calibri</vt:lpstr>
      <vt:lpstr>Century Gothic</vt:lpstr>
      <vt:lpstr>Tempus Sans ITC</vt:lpstr>
      <vt:lpstr>Wingdings</vt:lpstr>
      <vt:lpstr>Couches</vt:lpstr>
      <vt:lpstr>Conception personnalisée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Quali-Consult</dc:creator>
  <cp:keywords>Carrefour</cp:keywords>
  <cp:lastModifiedBy>Quali-Consult</cp:lastModifiedBy>
  <cp:revision>463</cp:revision>
  <cp:lastPrinted>2016-02-08T19:41:58Z</cp:lastPrinted>
  <dcterms:created xsi:type="dcterms:W3CDTF">2014-03-07T09:21:22Z</dcterms:created>
  <dcterms:modified xsi:type="dcterms:W3CDTF">2018-03-21T17:35:08Z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575313</vt:lpwstr>
  </property>
  <property fmtid="{D5CDD505-2E9C-101B-9397-08002B2CF9AE}" pid="3" name="NXPowerLiteSettings">
    <vt:lpwstr>F7000400038000</vt:lpwstr>
  </property>
  <property fmtid="{D5CDD505-2E9C-101B-9397-08002B2CF9AE}" pid="4" name="NXPowerLiteVersion">
    <vt:lpwstr>D6.1.0</vt:lpwstr>
  </property>
</Properties>
</file>