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1"/>
  </p:notesMasterIdLst>
  <p:handoutMasterIdLst>
    <p:handoutMasterId r:id="rId22"/>
  </p:handoutMasterIdLst>
  <p:sldIdLst>
    <p:sldId id="268" r:id="rId3"/>
    <p:sldId id="389" r:id="rId4"/>
    <p:sldId id="405" r:id="rId5"/>
    <p:sldId id="404" r:id="rId6"/>
    <p:sldId id="403" r:id="rId7"/>
    <p:sldId id="402" r:id="rId8"/>
    <p:sldId id="401" r:id="rId9"/>
    <p:sldId id="400" r:id="rId10"/>
    <p:sldId id="399" r:id="rId11"/>
    <p:sldId id="398" r:id="rId12"/>
    <p:sldId id="397" r:id="rId13"/>
    <p:sldId id="396" r:id="rId14"/>
    <p:sldId id="395" r:id="rId15"/>
    <p:sldId id="394" r:id="rId16"/>
    <p:sldId id="393" r:id="rId17"/>
    <p:sldId id="392" r:id="rId18"/>
    <p:sldId id="391" r:id="rId19"/>
    <p:sldId id="390" r:id="rId2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Cash</a:t>
            </a:r>
            <a:r>
              <a:rPr lang="fr-FR" altLang="fr-FR" kern="0" baseline="0" dirty="0" smtClean="0"/>
              <a:t> and Carry Charguia</a:t>
            </a:r>
          </a:p>
        </p:txBody>
      </p:sp>
      <p:pic>
        <p:nvPicPr>
          <p:cNvPr id="11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22/09/2017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and Carry Charguia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5812" y="5801489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 août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84168" y="5547572"/>
            <a:ext cx="1973617" cy="101566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Mejed Heni</a:t>
            </a:r>
          </a:p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Bilel HAMDI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5805264"/>
            <a:ext cx="7776864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L’agencement de la plaque métallique au niveau de la porte du pôle des poissons favorise l’accumulation des souillures et complique les opérations de nettoyage.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555" y="1124744"/>
            <a:ext cx="6048672" cy="4510087"/>
          </a:xfrm>
        </p:spPr>
      </p:pic>
    </p:spTree>
    <p:extLst>
      <p:ext uri="{BB962C8B-B14F-4D97-AF65-F5344CB8AC3E}">
        <p14:creationId xmlns:p14="http://schemas.microsoft.com/office/powerpoint/2010/main" val="61681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des distributeurs papier et savon liquide au niveau des sanitaires.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3366764" cy="4510087"/>
          </a:xfr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5"/>
            <a:ext cx="345638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19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durée de vie de Burger oignon était dépassé depuis le 09/08/2017.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60"/>
          <a:stretch/>
        </p:blipFill>
        <p:spPr>
          <a:xfrm>
            <a:off x="4088923" y="2204864"/>
            <a:ext cx="4431400" cy="2736304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59" y="1772816"/>
            <a:ext cx="302433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3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9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grilles d’aération et la zone autour des meubles surgelés étaient souillées.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03750" y="715020"/>
            <a:ext cx="4536502" cy="6048672"/>
          </a:xfrm>
        </p:spPr>
      </p:pic>
    </p:spTree>
    <p:extLst>
      <p:ext uri="{BB962C8B-B14F-4D97-AF65-F5344CB8AC3E}">
        <p14:creationId xmlns:p14="http://schemas.microsoft.com/office/powerpoint/2010/main" val="69921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7565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protection au niveau de certaines gaines dans le magasin.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"/>
          <a:stretch/>
        </p:blipFill>
        <p:spPr>
          <a:xfrm>
            <a:off x="1835698" y="1517789"/>
            <a:ext cx="5400598" cy="4275474"/>
          </a:xfrm>
        </p:spPr>
      </p:pic>
    </p:spTree>
    <p:extLst>
      <p:ext uri="{BB962C8B-B14F-4D97-AF65-F5344CB8AC3E}">
        <p14:creationId xmlns:p14="http://schemas.microsoft.com/office/powerpoint/2010/main" val="114367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zone derrière les palettes des pâtes n’était pas propre.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183415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9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rouilles au niveau de l’armoire de conservation des repas.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70" y="1484313"/>
            <a:ext cx="4176462" cy="4510088"/>
          </a:xfrm>
        </p:spPr>
      </p:pic>
    </p:spTree>
    <p:extLst>
      <p:ext uri="{BB962C8B-B14F-4D97-AF65-F5344CB8AC3E}">
        <p14:creationId xmlns:p14="http://schemas.microsoft.com/office/powerpoint/2010/main" val="374178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d’un local poubelle.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372040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chats dans les alentours du magasin.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25432" y="1700808"/>
            <a:ext cx="7212917" cy="4327748"/>
          </a:xfrm>
        </p:spPr>
      </p:pic>
      <p:sp>
        <p:nvSpPr>
          <p:cNvPr id="5" name="Ellipse 4"/>
          <p:cNvSpPr/>
          <p:nvPr/>
        </p:nvSpPr>
        <p:spPr>
          <a:xfrm>
            <a:off x="3923928" y="2996952"/>
            <a:ext cx="1584176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293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toiles d’araignée dans la majorité des locaux.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56664"/>
            <a:ext cx="3600400" cy="4438968"/>
          </a:xfrm>
        </p:spPr>
      </p:pic>
      <p:sp>
        <p:nvSpPr>
          <p:cNvPr id="5" name="Ellipse 4"/>
          <p:cNvSpPr/>
          <p:nvPr/>
        </p:nvSpPr>
        <p:spPr>
          <a:xfrm rot="872427">
            <a:off x="1415709" y="2492896"/>
            <a:ext cx="2088232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620" y="1456664"/>
            <a:ext cx="3912827" cy="4438968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 rot="20211898">
            <a:off x="5603916" y="2579683"/>
            <a:ext cx="2088232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184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mégots de cigarettes au niveau du quai de réception.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132422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0111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système d’évacuation des eaux pluviales était abîmé au niveau de la 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7" y="1484313"/>
            <a:ext cx="5472608" cy="4510087"/>
          </a:xfrm>
        </p:spPr>
      </p:pic>
    </p:spTree>
    <p:extLst>
      <p:ext uri="{BB962C8B-B14F-4D97-AF65-F5344CB8AC3E}">
        <p14:creationId xmlns:p14="http://schemas.microsoft.com/office/powerpoint/2010/main" val="405113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9" y="6053045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Plusieurs lampes n’étaient pas fonctionnelles au niveau de la 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3" y="1484313"/>
            <a:ext cx="5184576" cy="4510087"/>
          </a:xfrm>
        </p:spPr>
      </p:pic>
    </p:spTree>
    <p:extLst>
      <p:ext uri="{BB962C8B-B14F-4D97-AF65-F5344CB8AC3E}">
        <p14:creationId xmlns:p14="http://schemas.microsoft.com/office/powerpoint/2010/main" val="214943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traces d’humidité au plafond de la réserve.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33417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459" y="6309320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Etagères Yaourt: présence de traces de rouilles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3312368" cy="4510087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345638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9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65304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pelle à glace était dépourvue d’un manche et les bacs étaient souillés.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3382565" cy="4510087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12776"/>
            <a:ext cx="3456384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15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meubles d’exposition des olives présentaient un état de rouille avancée.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16200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38520</TotalTime>
  <Words>223</Words>
  <Application>Microsoft Office PowerPoint</Application>
  <PresentationFormat>Affichage à l'écran (4:3)</PresentationFormat>
  <Paragraphs>23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456</cp:revision>
  <cp:lastPrinted>2016-02-08T19:41:58Z</cp:lastPrinted>
  <dcterms:created xsi:type="dcterms:W3CDTF">2014-03-07T09:21:22Z</dcterms:created>
  <dcterms:modified xsi:type="dcterms:W3CDTF">2017-09-22T09:52:23Z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691460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