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7"/>
  </p:notesMasterIdLst>
  <p:handoutMasterIdLst>
    <p:handoutMasterId r:id="rId18"/>
  </p:handoutMasterIdLst>
  <p:sldIdLst>
    <p:sldId id="268" r:id="rId2"/>
    <p:sldId id="357" r:id="rId3"/>
    <p:sldId id="362" r:id="rId4"/>
    <p:sldId id="361" r:id="rId5"/>
    <p:sldId id="358" r:id="rId6"/>
    <p:sldId id="360" r:id="rId7"/>
    <p:sldId id="359" r:id="rId8"/>
    <p:sldId id="363" r:id="rId9"/>
    <p:sldId id="367" r:id="rId10"/>
    <p:sldId id="366" r:id="rId11"/>
    <p:sldId id="365" r:id="rId12"/>
    <p:sldId id="364" r:id="rId13"/>
    <p:sldId id="370" r:id="rId14"/>
    <p:sldId id="369" r:id="rId15"/>
    <p:sldId id="368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11/10/2017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11/10/2017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736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sp>
        <p:nvSpPr>
          <p:cNvPr id="11" name="Rectangle 11"/>
          <p:cNvSpPr txBox="1">
            <a:spLocks noChangeArrowheads="1"/>
          </p:cNvSpPr>
          <p:nvPr userDrawn="1"/>
        </p:nvSpPr>
        <p:spPr bwMode="auto">
          <a:xfrm>
            <a:off x="1907918" y="50981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Cash &amp; Carry Sousse</a:t>
            </a:r>
          </a:p>
        </p:txBody>
      </p:sp>
      <p:pic>
        <p:nvPicPr>
          <p:cNvPr id="10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1988840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&amp; Carry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8494" y="5964087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30/08/2017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8290" y="5964102"/>
            <a:ext cx="179889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Bilel HAMDI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givres au niveau des meubles d’exposition des surgelés.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6558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crevasses au sol à l’intérieur du magasin.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97936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fientes d’oiseaux aux les murs de la réserve.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644" y="1412776"/>
            <a:ext cx="6480720" cy="4536504"/>
          </a:xfrm>
        </p:spPr>
      </p:pic>
      <p:sp>
        <p:nvSpPr>
          <p:cNvPr id="4" name="Rectangle à coins arrondis 3"/>
          <p:cNvSpPr/>
          <p:nvPr/>
        </p:nvSpPr>
        <p:spPr>
          <a:xfrm rot="21084942">
            <a:off x="2663778" y="3320987"/>
            <a:ext cx="3168352" cy="7200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40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revêtement du sol des vestiaires était instable et déchiré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84784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26899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L’étanchéité n’était pas assurée contre la fuite des oiseaux au niveau du couloir des vestiaires.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3528392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502362"/>
            <a:ext cx="3672408" cy="4492509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131840" y="2924944"/>
            <a:ext cx="50405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5148064" y="2708920"/>
            <a:ext cx="504056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6876256" y="2708920"/>
            <a:ext cx="648072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62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Absence des distributeurs de papier au niveau des vestiaires.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30573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Absence d’un local poubelle.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22851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présentoir FLEG était souillé et écaillé.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56862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Présentoir fruit: écaillé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85256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3" y="5517232"/>
            <a:ext cx="770485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durée de vie des olives noires slice est d’un mois&gt;3 mois. D’après l’arrêté ministériel du 03 septembre 2008 relatif à l’étiquetage, tout produit préemballé ayant une durée de vie de moins de 3 mois doit avoir la mention jour/mois (année=optionnelle) comme DL.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1484313"/>
            <a:ext cx="5904656" cy="3888903"/>
          </a:xfrm>
        </p:spPr>
      </p:pic>
      <p:sp>
        <p:nvSpPr>
          <p:cNvPr id="4" name="Ellipse 3"/>
          <p:cNvSpPr/>
          <p:nvPr/>
        </p:nvSpPr>
        <p:spPr>
          <a:xfrm>
            <a:off x="3779912" y="3356992"/>
            <a:ext cx="201622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123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sol de la zone de stockage des produits laitiers était écaillé.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12775"/>
            <a:ext cx="345638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1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 meuble d’exposition des yaourts était rouillé à certain niveau.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281112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La zone de la plonge n’était pas propre.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51" y="1412776"/>
            <a:ext cx="7307906" cy="4510087"/>
          </a:xfrm>
        </p:spPr>
      </p:pic>
    </p:spTree>
    <p:extLst>
      <p:ext uri="{BB962C8B-B14F-4D97-AF65-F5344CB8AC3E}">
        <p14:creationId xmlns:p14="http://schemas.microsoft.com/office/powerpoint/2010/main" val="33038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03890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condensations et d’écoulement d’eau au niveau des plaquettes en verre des locaux d’exposition vu la grande différence de températures entre le magasin et ces locaux.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176935"/>
          </a:xfrm>
        </p:spPr>
      </p:pic>
    </p:spTree>
    <p:extLst>
      <p:ext uri="{BB962C8B-B14F-4D97-AF65-F5344CB8AC3E}">
        <p14:creationId xmlns:p14="http://schemas.microsoft.com/office/powerpoint/2010/main" val="161359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19399</TotalTime>
  <Words>208</Words>
  <Application>Microsoft Office PowerPoint</Application>
  <PresentationFormat>Affichage à l'écran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313</cp:revision>
  <cp:lastPrinted>2016-02-08T19:41:58Z</cp:lastPrinted>
  <dcterms:created xsi:type="dcterms:W3CDTF">2014-03-07T09:21:22Z</dcterms:created>
  <dcterms:modified xsi:type="dcterms:W3CDTF">2017-10-11T11:30:21Z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550681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