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3"/>
  </p:notesMasterIdLst>
  <p:handoutMasterIdLst>
    <p:handoutMasterId r:id="rId14"/>
  </p:handoutMasterIdLst>
  <p:sldIdLst>
    <p:sldId id="268" r:id="rId3"/>
    <p:sldId id="388" r:id="rId4"/>
    <p:sldId id="391" r:id="rId5"/>
    <p:sldId id="393" r:id="rId6"/>
    <p:sldId id="383" r:id="rId7"/>
    <p:sldId id="387" r:id="rId8"/>
    <p:sldId id="392" r:id="rId9"/>
    <p:sldId id="396" r:id="rId10"/>
    <p:sldId id="399" r:id="rId11"/>
    <p:sldId id="400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Cash</a:t>
            </a:r>
            <a:r>
              <a:rPr lang="fr-FR" altLang="fr-FR" kern="0" baseline="0" dirty="0" smtClean="0"/>
              <a:t> and Carry </a:t>
            </a:r>
            <a:r>
              <a:rPr lang="fr-FR" altLang="fr-FR" kern="0" baseline="0" dirty="0" err="1" smtClean="0"/>
              <a:t>Charguia</a:t>
            </a:r>
            <a:endParaRPr lang="fr-FR" altLang="fr-FR" kern="0" baseline="0" dirty="0" smtClean="0"/>
          </a:p>
        </p:txBody>
      </p:sp>
      <p:pic>
        <p:nvPicPr>
          <p:cNvPr id="11" name="Picture 4" descr="http://blog.micropuces.com/wp-content/uploads/2016/04/carrefour-logo.jp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388814" cy="105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16/08/2017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Cash and Carry </a:t>
            </a:r>
            <a:r>
              <a:rPr lang="fr-FR" sz="3600" b="1" dirty="0" err="1" smtClean="0">
                <a:solidFill>
                  <a:srgbClr val="FFC000"/>
                </a:solidFill>
              </a:rPr>
              <a:t>Charguia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978141" y="5801489"/>
            <a:ext cx="19864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06 juillet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1549" y="5824751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151083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commune: présence de rouille dans l’élément frigorifique des repas.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2290" name="Picture 2" descr="https://scontent.ftun1-1.fna.fbcdn.net/v/t34.0-12/20863720_10212657252888902_1126402632_n.jpg?oh=2fc84357fb57abe23e0be1039d7975fd&amp;oe=5994E9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72017"/>
            <a:ext cx="7272808" cy="450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79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2128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le préau  ne protège pas correctement du soleil à la réception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194" name="Picture 2" descr="https://scontent.ftun1-1.fna.fbcdn.net/v/t34.0-12/20891236_10212652784137186_114796787_n.jpg?oh=e8c01570dc10b815459ede10e360676c&amp;oe=599629B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596" y="1340768"/>
            <a:ext cx="7272808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968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29044" y="6152057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Les bennes de poubelles ne sont pas protégées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https://scontent.ftun1-1.fna.fbcdn.net/v/t34.0-12/20891251_10212652783857179_1565130915_n.jpg?oh=c0d0e5b11c1391044f20c14f12dc0782&amp;oe=599519A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56" y="1597608"/>
            <a:ext cx="7491051" cy="4283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03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47564" y="6021288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Epicerie/ liquide: Entreposage des eaux minérales à l’aire libre et exposées au soleil.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1266" name="Picture 2" descr="https://scontent.ftun1-1.fna.fbcdn.net/v/t34.0-12/20863983_10212652792137386_360551296_n.jpg?oh=8f48e1f413882b61f53e17a8723ae0b9&amp;oe=59960BEB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313"/>
            <a:ext cx="7128792" cy="4248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5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6265" y="6196176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épicerie/ liquide: Stagnation d’eau au dessous des palettes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8313" y="1484784"/>
            <a:ext cx="6912768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94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6265" y="6093296"/>
            <a:ext cx="777686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 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présence de rouille et décollement de la peinture sur les étagères des condiments.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1-1.fna.fbcdn.net/v/t34.0-12/20840389_10212652749696325_476907822_n.jpg?oh=7ac296483c9ceca0f04ebc0588997830&amp;oe=59954F7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65" y="1412776"/>
            <a:ext cx="3366195" cy="4510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content.ftun1-1.fna.fbcdn.net/v/t34.0-12/20839358_10212652749856329_1715688638_n.jpg?oh=f86a35d8f03b4f0fba183c5d3acbe2c3&amp;oe=5995139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412776"/>
            <a:ext cx="4504630" cy="4510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512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305235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Poissons: le bac à glace est souillé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https://scontent.ftun1-1.fna.fbcdn.net/v/t34.0-12/20839261_10212652784777202_1805043222_n.jpg?oh=be4e8780a081aa620ba5779df259c6a1&amp;oe=599529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03485"/>
            <a:ext cx="7416824" cy="4271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374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37743" y="6181256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traces de rouille sur les étagères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6386" name="Picture 2" descr="https://scontent.ftun1-1.fna.fbcdn.net/v/t34.0-12/20891584_10212657252528893_1912011564_n.jpg?oh=d26af793920958906a51416cdef62277&amp;oe=5994F2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314"/>
            <a:ext cx="7667265" cy="3955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856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381328"/>
            <a:ext cx="777686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étiquettes des boites de glaces sont illisibles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3314" name="Picture 2" descr="https://scontent.ftun1-1.fna.fbcdn.net/v/t34.0-12/20863837_10212657252328888_1240342656_n.jpg?oh=35cf4287c625682376c8e39644eb69e7&amp;oe=59961E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89" y="1484314"/>
            <a:ext cx="7758143" cy="4378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23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38054</TotalTime>
  <Words>120</Words>
  <Application>Microsoft Office PowerPoint</Application>
  <PresentationFormat>Affichage à l'écran (4:3)</PresentationFormat>
  <Paragraphs>14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443</cp:revision>
  <cp:lastPrinted>2016-02-08T19:41:58Z</cp:lastPrinted>
  <dcterms:created xsi:type="dcterms:W3CDTF">2014-03-07T09:21:22Z</dcterms:created>
  <dcterms:modified xsi:type="dcterms:W3CDTF">2017-08-16T09:02:59Z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520469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