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5"/>
  </p:notesMasterIdLst>
  <p:handoutMasterIdLst>
    <p:handoutMasterId r:id="rId16"/>
  </p:handoutMasterIdLst>
  <p:sldIdLst>
    <p:sldId id="268" r:id="rId3"/>
    <p:sldId id="345" r:id="rId4"/>
    <p:sldId id="346" r:id="rId5"/>
    <p:sldId id="347" r:id="rId6"/>
    <p:sldId id="348" r:id="rId7"/>
    <p:sldId id="349" r:id="rId8"/>
    <p:sldId id="350" r:id="rId9"/>
    <p:sldId id="351" r:id="rId10"/>
    <p:sldId id="353" r:id="rId11"/>
    <p:sldId id="354" r:id="rId12"/>
    <p:sldId id="356" r:id="rId13"/>
    <p:sldId id="357" r:id="rId1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88" d="100"/>
          <a:sy n="88" d="100"/>
        </p:scale>
        <p:origin x="146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15/08/2017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15/08/2017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http://blog.micropuces.com/wp-content/uploads/2016/04/carrefour-logo.jp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388814" cy="1077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1"/>
          <p:cNvSpPr txBox="1">
            <a:spLocks noChangeArrowheads="1"/>
          </p:cNvSpPr>
          <p:nvPr userDrawn="1"/>
        </p:nvSpPr>
        <p:spPr bwMode="auto">
          <a:xfrm>
            <a:off x="1907918" y="437803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</a:t>
            </a:r>
            <a:r>
              <a:rPr lang="fr-FR" altLang="fr-FR" kern="0" baseline="0" dirty="0" smtClean="0"/>
              <a:t> Cash &amp; Carry </a:t>
            </a:r>
            <a:r>
              <a:rPr lang="fr-FR" altLang="fr-FR" kern="0" baseline="0" dirty="0" err="1" smtClean="0"/>
              <a:t>Charguia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736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sp>
        <p:nvSpPr>
          <p:cNvPr id="11" name="Rectangle 11"/>
          <p:cNvSpPr txBox="1">
            <a:spLocks noChangeArrowheads="1"/>
          </p:cNvSpPr>
          <p:nvPr userDrawn="1"/>
        </p:nvSpPr>
        <p:spPr bwMode="auto">
          <a:xfrm>
            <a:off x="1907918" y="50981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</a:t>
            </a:r>
            <a:r>
              <a:rPr lang="fr-FR" altLang="fr-FR" kern="0" baseline="0" dirty="0" smtClean="0"/>
              <a:t> Cash &amp; Carry Sousse</a:t>
            </a:r>
          </a:p>
        </p:txBody>
      </p:sp>
      <p:pic>
        <p:nvPicPr>
          <p:cNvPr id="10" name="Picture 4" descr="http://blog.micropuces.com/wp-content/uploads/2016/04/carrefour-logo.jpg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388814" cy="1050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0"/>
          <p:cNvPicPr>
            <a:picLocks noChangeAspect="1" noChangeArrowheads="1"/>
          </p:cNvPicPr>
          <p:nvPr userDrawn="1"/>
        </p:nvPicPr>
        <p:blipFill>
          <a:blip r:embed="rId18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1988840"/>
            <a:ext cx="7488832" cy="237626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Cash &amp; Carry SOUSSE</a:t>
            </a:r>
          </a:p>
        </p:txBody>
      </p:sp>
      <p:sp>
        <p:nvSpPr>
          <p:cNvPr id="5" name="Rectangle 4"/>
          <p:cNvSpPr/>
          <p:nvPr/>
        </p:nvSpPr>
        <p:spPr>
          <a:xfrm>
            <a:off x="1098494" y="5964087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Le 14/06/2017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12743" y="5964087"/>
            <a:ext cx="3166252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Mme Meriam CHOUCHENE</a:t>
            </a:r>
            <a:endParaRPr lang="fr-F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165304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Pole PLS: présence de rouille sur les étagères.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84313"/>
            <a:ext cx="7128792" cy="4510087"/>
          </a:xfrm>
        </p:spPr>
      </p:pic>
    </p:spTree>
    <p:extLst>
      <p:ext uri="{BB962C8B-B14F-4D97-AF65-F5344CB8AC3E}">
        <p14:creationId xmlns:p14="http://schemas.microsoft.com/office/powerpoint/2010/main" val="272234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165304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Pole PLS: la vitre de la porte est brisée</a:t>
            </a:r>
          </a:p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Présence de piqûres de moisissures sur la porte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484313"/>
            <a:ext cx="6912768" cy="4510087"/>
          </a:xfrm>
        </p:spPr>
      </p:pic>
    </p:spTree>
    <p:extLst>
      <p:ext uri="{BB962C8B-B14F-4D97-AF65-F5344CB8AC3E}">
        <p14:creationId xmlns:p14="http://schemas.microsoft.com/office/powerpoint/2010/main" val="217856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165304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Vestiaires: présence de rouille sur les casiers.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1600" y="1484313"/>
            <a:ext cx="7272808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13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5949280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Zone </a:t>
            </a:r>
            <a:r>
              <a:rPr lang="fr-FR" b="1" dirty="0">
                <a:solidFill>
                  <a:srgbClr val="0070C0"/>
                </a:solidFill>
              </a:rPr>
              <a:t>de réception: Les bennes ne sont pas correctement </a:t>
            </a:r>
            <a:r>
              <a:rPr lang="fr-FR" b="1" dirty="0" smtClean="0">
                <a:solidFill>
                  <a:srgbClr val="0070C0"/>
                </a:solidFill>
              </a:rPr>
              <a:t>protégées</a:t>
            </a:r>
            <a:r>
              <a:rPr lang="fr-FR" b="1" dirty="0">
                <a:solidFill>
                  <a:srgbClr val="0070C0"/>
                </a:solidFill>
              </a:rPr>
              <a:t> </a:t>
            </a:r>
            <a:r>
              <a:rPr lang="fr-FR" b="1" dirty="0" smtClean="0">
                <a:solidFill>
                  <a:srgbClr val="0070C0"/>
                </a:solidFill>
              </a:rPr>
              <a:t>et entreposées </a:t>
            </a:r>
            <a:r>
              <a:rPr lang="fr-FR" b="1" dirty="0">
                <a:solidFill>
                  <a:srgbClr val="0070C0"/>
                </a:solidFill>
              </a:rPr>
              <a:t>à proximité de la porte d'accès au magasin.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84313"/>
            <a:ext cx="7128792" cy="4248943"/>
          </a:xfrm>
        </p:spPr>
      </p:pic>
    </p:spTree>
    <p:extLst>
      <p:ext uri="{BB962C8B-B14F-4D97-AF65-F5344CB8AC3E}">
        <p14:creationId xmlns:p14="http://schemas.microsoft.com/office/powerpoint/2010/main" val="2510600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165304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0070C0"/>
                </a:solidFill>
              </a:rPr>
              <a:t>Sas: Présence de crevasses dans les </a:t>
            </a:r>
            <a:r>
              <a:rPr lang="fr-FR" b="1" dirty="0" smtClean="0">
                <a:solidFill>
                  <a:srgbClr val="0070C0"/>
                </a:solidFill>
              </a:rPr>
              <a:t>murs.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84313"/>
            <a:ext cx="7056784" cy="4510087"/>
          </a:xfrm>
        </p:spPr>
      </p:pic>
    </p:spTree>
    <p:extLst>
      <p:ext uri="{BB962C8B-B14F-4D97-AF65-F5344CB8AC3E}">
        <p14:creationId xmlns:p14="http://schemas.microsoft.com/office/powerpoint/2010/main" val="291824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165304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0070C0"/>
                </a:solidFill>
              </a:rPr>
              <a:t>Réserve EPICERIE /</a:t>
            </a:r>
            <a:r>
              <a:rPr lang="fr-FR" b="1" dirty="0" smtClean="0">
                <a:solidFill>
                  <a:srgbClr val="0070C0"/>
                </a:solidFill>
              </a:rPr>
              <a:t>LIQUIDES: Présence ferraille et restes d’emballage dans la réserve.</a:t>
            </a:r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675" y="1340768"/>
            <a:ext cx="3411278" cy="4510087"/>
          </a:xfr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340768"/>
            <a:ext cx="4104456" cy="450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08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165304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0070C0"/>
                </a:solidFill>
              </a:rPr>
              <a:t>Réserve EPICERIE /LIQUIDES</a:t>
            </a:r>
            <a:r>
              <a:rPr lang="fr-FR" b="1" dirty="0" smtClean="0">
                <a:solidFill>
                  <a:srgbClr val="0070C0"/>
                </a:solidFill>
              </a:rPr>
              <a:t>: entreposage des sacs de farine sur des palettes en bois abimées</a:t>
            </a:r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</p:spTree>
    <p:extLst>
      <p:ext uri="{BB962C8B-B14F-4D97-AF65-F5344CB8AC3E}">
        <p14:creationId xmlns:p14="http://schemas.microsoft.com/office/powerpoint/2010/main" val="1499188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165304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Linéaire </a:t>
            </a:r>
            <a:r>
              <a:rPr lang="fr-FR" b="1" dirty="0">
                <a:solidFill>
                  <a:srgbClr val="0070C0"/>
                </a:solidFill>
              </a:rPr>
              <a:t>EPICERIE /LIQUIDES: Présence des éclaboussures de confiture sur l'étagère </a:t>
            </a:r>
            <a:r>
              <a:rPr lang="fr-FR" b="1" dirty="0" smtClean="0">
                <a:solidFill>
                  <a:srgbClr val="0070C0"/>
                </a:solidFill>
              </a:rPr>
              <a:t>suite </a:t>
            </a:r>
            <a:r>
              <a:rPr lang="fr-FR" b="1" dirty="0">
                <a:solidFill>
                  <a:srgbClr val="0070C0"/>
                </a:solidFill>
              </a:rPr>
              <a:t>à un éclatement de la boite. 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</p:spTree>
    <p:extLst>
      <p:ext uri="{BB962C8B-B14F-4D97-AF65-F5344CB8AC3E}">
        <p14:creationId xmlns:p14="http://schemas.microsoft.com/office/powerpoint/2010/main" val="267220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165304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Camion</a:t>
            </a:r>
            <a:r>
              <a:rPr lang="fr-FR" b="1" smtClean="0">
                <a:solidFill>
                  <a:srgbClr val="0070C0"/>
                </a:solidFill>
              </a:rPr>
              <a:t>: revêtement </a:t>
            </a:r>
            <a:r>
              <a:rPr lang="fr-FR" b="1" dirty="0" smtClean="0">
                <a:solidFill>
                  <a:srgbClr val="0070C0"/>
                </a:solidFill>
              </a:rPr>
              <a:t>de la porte endommagée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</p:spTree>
    <p:extLst>
      <p:ext uri="{BB962C8B-B14F-4D97-AF65-F5344CB8AC3E}">
        <p14:creationId xmlns:p14="http://schemas.microsoft.com/office/powerpoint/2010/main" val="596041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165304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>
                <a:solidFill>
                  <a:srgbClr val="0070C0"/>
                </a:solidFill>
              </a:rPr>
              <a:t>Stockage du lait dans le couloir destiné à l'entreposage des produits casse (couloir derrière les chambres froides).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84784"/>
            <a:ext cx="7200800" cy="4510087"/>
          </a:xfrm>
        </p:spPr>
      </p:pic>
      <p:cxnSp>
        <p:nvCxnSpPr>
          <p:cNvPr id="4" name="Connecteur droit avec flèche 3"/>
          <p:cNvCxnSpPr/>
          <p:nvPr/>
        </p:nvCxnSpPr>
        <p:spPr>
          <a:xfrm>
            <a:off x="2843808" y="1268760"/>
            <a:ext cx="1800200" cy="648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965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165304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Pole PLS: le revêtement du sol est écaillé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484313"/>
            <a:ext cx="6984776" cy="4510087"/>
          </a:xfrm>
        </p:spPr>
      </p:pic>
    </p:spTree>
    <p:extLst>
      <p:ext uri="{BB962C8B-B14F-4D97-AF65-F5344CB8AC3E}">
        <p14:creationId xmlns:p14="http://schemas.microsoft.com/office/powerpoint/2010/main" val="167729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18108</TotalTime>
  <Words>166</Words>
  <Application>Microsoft Office PowerPoint</Application>
  <PresentationFormat>Affichage à l'écran (4:3)</PresentationFormat>
  <Paragraphs>16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300</cp:revision>
  <cp:lastPrinted>2016-02-08T19:41:58Z</cp:lastPrinted>
  <dcterms:created xsi:type="dcterms:W3CDTF">2014-03-07T09:21:22Z</dcterms:created>
  <dcterms:modified xsi:type="dcterms:W3CDTF">2017-08-15T09:05:41Z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558476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