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8"/>
  </p:notesMasterIdLst>
  <p:handoutMasterIdLst>
    <p:handoutMasterId r:id="rId9"/>
  </p:handoutMasterIdLst>
  <p:sldIdLst>
    <p:sldId id="268" r:id="rId3"/>
    <p:sldId id="383" r:id="rId4"/>
    <p:sldId id="387" r:id="rId5"/>
    <p:sldId id="385" r:id="rId6"/>
    <p:sldId id="386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02/05/2017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02/05/2017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02/05/2017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02/05/2017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02/05/2017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Cash</a:t>
            </a:r>
            <a:r>
              <a:rPr lang="fr-FR" altLang="fr-FR" kern="0" baseline="0" dirty="0" smtClean="0"/>
              <a:t> and Carry </a:t>
            </a:r>
            <a:r>
              <a:rPr lang="fr-FR" altLang="fr-FR" kern="0" baseline="0" dirty="0" err="1" smtClean="0"/>
              <a:t>Charguia</a:t>
            </a:r>
            <a:endParaRPr lang="fr-FR" altLang="fr-FR" kern="0" baseline="0" dirty="0" smtClean="0"/>
          </a:p>
        </p:txBody>
      </p:sp>
      <p:pic>
        <p:nvPicPr>
          <p:cNvPr id="11" name="Picture 4" descr="http://blog.micropuces.com/wp-content/uploads/2016/04/carrefour-logo.jp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388814" cy="1050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02/05/2017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Cash and Carry </a:t>
            </a:r>
            <a:r>
              <a:rPr lang="fr-FR" sz="3600" b="1" dirty="0" err="1" smtClean="0">
                <a:solidFill>
                  <a:srgbClr val="FFC000"/>
                </a:solidFill>
              </a:rPr>
              <a:t>Charguia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1025428" y="5801489"/>
            <a:ext cx="1891865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17 Avril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96300" y="5733256"/>
            <a:ext cx="239841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D:\hend 29 juin\HEND\uhd\Cash and carry\Charguia\2017\AVRIL 17\CC CHARGUIA\IMG_20170417_101009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268760"/>
            <a:ext cx="6120680" cy="4590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16265" y="6196176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</a:t>
            </a:r>
            <a:r>
              <a:rPr lang="fr-FR" b="1" dirty="0">
                <a:solidFill>
                  <a:srgbClr val="0070C0"/>
                </a:solidFill>
              </a:rPr>
              <a:t>: </a:t>
            </a:r>
            <a:r>
              <a:rPr lang="fr-FR" b="1" dirty="0" smtClean="0">
                <a:solidFill>
                  <a:srgbClr val="0070C0"/>
                </a:solidFill>
              </a:rPr>
              <a:t>Plusieurs types de beurre exposés dans leur carton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94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39552" y="1412776"/>
            <a:ext cx="7921869" cy="4510087"/>
          </a:xfrm>
        </p:spPr>
        <p:txBody>
          <a:bodyPr/>
          <a:lstStyle/>
          <a:p>
            <a:endParaRPr lang="fr-FR"/>
          </a:p>
        </p:txBody>
      </p:sp>
      <p:pic>
        <p:nvPicPr>
          <p:cNvPr id="2050" name="Picture 2" descr="D:\hend 29 juin\HEND\uhd\Cash and carry\Charguia\2017\AVRIL 17\CC CHARGUIA\IMG_20170417_101333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447468" y="572681"/>
            <a:ext cx="4608513" cy="6144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16265" y="6196176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</a:t>
            </a:r>
            <a:r>
              <a:rPr lang="fr-FR" b="1" dirty="0">
                <a:solidFill>
                  <a:srgbClr val="0070C0"/>
                </a:solidFill>
              </a:rPr>
              <a:t>: </a:t>
            </a:r>
            <a:r>
              <a:rPr lang="fr-FR" b="1" dirty="0" smtClean="0">
                <a:solidFill>
                  <a:srgbClr val="0070C0"/>
                </a:solidFill>
              </a:rPr>
              <a:t>présence d’un cadavre de souris dans le pole PLS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3923928" y="3284984"/>
            <a:ext cx="1224136" cy="122413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512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 descr="D:\hend 29 juin\HEND\uhd\Cash and carry\Charguia\2017\AVRIL 17\CC CHARGUIA\IMG_20170417_101507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96752"/>
            <a:ext cx="6480720" cy="4860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16265" y="6196176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</a:t>
            </a:r>
            <a:r>
              <a:rPr lang="fr-FR" b="1" dirty="0">
                <a:solidFill>
                  <a:srgbClr val="0070C0"/>
                </a:solidFill>
              </a:rPr>
              <a:t>: </a:t>
            </a:r>
            <a:r>
              <a:rPr lang="fr-FR" b="1" dirty="0" smtClean="0">
                <a:solidFill>
                  <a:srgbClr val="0070C0"/>
                </a:solidFill>
              </a:rPr>
              <a:t>Présence de déchets  entre le mur et le meuble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98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 descr="D:\hend 29 juin\HEND\uhd\Cash and carry\Charguia\2017\AVRIL 17\CC CHARGUIA\IMG_20170417_112141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411760" y="506760"/>
            <a:ext cx="4572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83568" y="5800882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fleg</a:t>
            </a:r>
            <a:r>
              <a:rPr lang="fr-FR" b="1" dirty="0" smtClean="0">
                <a:solidFill>
                  <a:srgbClr val="0070C0"/>
                </a:solidFill>
              </a:rPr>
              <a:t> : traces de rouille sur les étagères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06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37048</TotalTime>
  <Words>56</Words>
  <Application>Microsoft Office PowerPoint</Application>
  <PresentationFormat>Affichage à l'écran (4:3)</PresentationFormat>
  <Paragraphs>9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439</cp:revision>
  <cp:lastPrinted>2016-02-08T19:41:58Z</cp:lastPrinted>
  <dcterms:created xsi:type="dcterms:W3CDTF">2014-03-07T09:21:22Z</dcterms:created>
  <dcterms:modified xsi:type="dcterms:W3CDTF">2017-05-02T10:04:36Z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290265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