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10"/>
  </p:notesMasterIdLst>
  <p:handoutMasterIdLst>
    <p:handoutMasterId r:id="rId11"/>
  </p:handoutMasterIdLst>
  <p:sldIdLst>
    <p:sldId id="268" r:id="rId3"/>
    <p:sldId id="374" r:id="rId4"/>
    <p:sldId id="377" r:id="rId5"/>
    <p:sldId id="379" r:id="rId6"/>
    <p:sldId id="380" r:id="rId7"/>
    <p:sldId id="381" r:id="rId8"/>
    <p:sldId id="382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Cash</a:t>
            </a:r>
            <a:r>
              <a:rPr lang="fr-FR" altLang="fr-FR" kern="0" baseline="0" dirty="0" smtClean="0"/>
              <a:t> and Carry </a:t>
            </a:r>
            <a:r>
              <a:rPr lang="fr-FR" altLang="fr-FR" kern="0" baseline="0" dirty="0" err="1" smtClean="0"/>
              <a:t>Charguia</a:t>
            </a:r>
            <a:endParaRPr lang="fr-FR" altLang="fr-FR" kern="0" baseline="0" dirty="0" smtClean="0"/>
          </a:p>
        </p:txBody>
      </p:sp>
      <p:pic>
        <p:nvPicPr>
          <p:cNvPr id="11" name="Picture 4" descr="http://blog.micropuces.com/wp-content/uploads/2016/04/carrefour-logo.jp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388814" cy="1050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Cash and Carry </a:t>
            </a:r>
            <a:r>
              <a:rPr lang="fr-FR" sz="3600" b="1" dirty="0" err="1" smtClean="0">
                <a:solidFill>
                  <a:srgbClr val="FFC000"/>
                </a:solidFill>
              </a:rPr>
              <a:t>Charguia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899592" y="5801489"/>
            <a:ext cx="2143536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16 Février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75272" y="5733256"/>
            <a:ext cx="26404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412776"/>
            <a:ext cx="3939902" cy="525320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55576" y="3717032"/>
            <a:ext cx="3528393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Stockage de l'eau minérale et boissons à l’air libre (sous le soleil)</a:t>
            </a:r>
          </a:p>
        </p:txBody>
      </p:sp>
    </p:spTree>
    <p:extLst>
      <p:ext uri="{BB962C8B-B14F-4D97-AF65-F5344CB8AC3E}">
        <p14:creationId xmlns:p14="http://schemas.microsoft.com/office/powerpoint/2010/main" val="265526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412776"/>
            <a:ext cx="4374876" cy="3281157"/>
          </a:xfrm>
        </p:spPr>
      </p:pic>
      <p:sp>
        <p:nvSpPr>
          <p:cNvPr id="4" name="ZoneTexte 3"/>
          <p:cNvSpPr txBox="1"/>
          <p:nvPr/>
        </p:nvSpPr>
        <p:spPr>
          <a:xfrm>
            <a:off x="683569" y="3140968"/>
            <a:ext cx="324036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 : Piqûres </a:t>
            </a:r>
            <a:r>
              <a:rPr lang="fr-FR" b="1" dirty="0">
                <a:solidFill>
                  <a:srgbClr val="0070C0"/>
                </a:solidFill>
              </a:rPr>
              <a:t>de moisissures sur le plafond</a:t>
            </a:r>
          </a:p>
        </p:txBody>
      </p:sp>
    </p:spTree>
    <p:extLst>
      <p:ext uri="{BB962C8B-B14F-4D97-AF65-F5344CB8AC3E}">
        <p14:creationId xmlns:p14="http://schemas.microsoft.com/office/powerpoint/2010/main" val="657841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2051720" y="6074438"/>
            <a:ext cx="462819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Fruits </a:t>
            </a:r>
            <a:r>
              <a:rPr lang="fr-FR" b="1" dirty="0">
                <a:solidFill>
                  <a:srgbClr val="0070C0"/>
                </a:solidFill>
              </a:rPr>
              <a:t>et légumes : Poubelle sans </a:t>
            </a:r>
            <a:r>
              <a:rPr lang="fr-FR" b="1" dirty="0" smtClean="0">
                <a:solidFill>
                  <a:srgbClr val="0070C0"/>
                </a:solidFill>
              </a:rPr>
              <a:t>pédale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841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340768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683568" y="2924944"/>
            <a:ext cx="4248472" cy="175432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Epicerie : Double </a:t>
            </a:r>
            <a:r>
              <a:rPr lang="fr-FR" b="1" dirty="0">
                <a:solidFill>
                  <a:srgbClr val="0070C0"/>
                </a:solidFill>
              </a:rPr>
              <a:t>étiquetage par le fournisseur du produit "Ail Moulu" du fournisseur ABB distribution (DF fév17</a:t>
            </a:r>
            <a:r>
              <a:rPr lang="fr-FR" b="1" dirty="0" smtClean="0">
                <a:solidFill>
                  <a:srgbClr val="0070C0"/>
                </a:solidFill>
              </a:rPr>
              <a:t>)</a:t>
            </a:r>
          </a:p>
          <a:p>
            <a:r>
              <a:rPr lang="fr-FR" b="1" dirty="0">
                <a:solidFill>
                  <a:srgbClr val="0070C0"/>
                </a:solidFill>
              </a:rPr>
              <a:t>Développement de rouille sur les racks des fruits et légumes</a:t>
            </a:r>
          </a:p>
        </p:txBody>
      </p:sp>
    </p:spTree>
    <p:extLst>
      <p:ext uri="{BB962C8B-B14F-4D97-AF65-F5344CB8AC3E}">
        <p14:creationId xmlns:p14="http://schemas.microsoft.com/office/powerpoint/2010/main" val="657841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827584" y="6124654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Rayonnage Epicerie Les </a:t>
            </a:r>
            <a:r>
              <a:rPr lang="fr-FR" b="1" dirty="0">
                <a:solidFill>
                  <a:srgbClr val="0070C0"/>
                </a:solidFill>
              </a:rPr>
              <a:t>planchers de rayonnage MDF commencent à </a:t>
            </a:r>
            <a:r>
              <a:rPr lang="fr-FR" b="1" dirty="0" smtClean="0">
                <a:solidFill>
                  <a:srgbClr val="0070C0"/>
                </a:solidFill>
              </a:rPr>
              <a:t>s‘effriter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841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412776"/>
            <a:ext cx="4668672" cy="3501504"/>
          </a:xfrm>
        </p:spPr>
      </p:pic>
      <p:sp>
        <p:nvSpPr>
          <p:cNvPr id="4" name="ZoneTexte 3"/>
          <p:cNvSpPr txBox="1"/>
          <p:nvPr/>
        </p:nvSpPr>
        <p:spPr>
          <a:xfrm>
            <a:off x="683568" y="5373216"/>
            <a:ext cx="7776864" cy="64807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Poissonnerie : Les poissons "Daurade" n'étaient pas couverts de glace</a:t>
            </a:r>
          </a:p>
        </p:txBody>
      </p:sp>
    </p:spTree>
    <p:extLst>
      <p:ext uri="{BB962C8B-B14F-4D97-AF65-F5344CB8AC3E}">
        <p14:creationId xmlns:p14="http://schemas.microsoft.com/office/powerpoint/2010/main" val="6578418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37040</TotalTime>
  <Words>98</Words>
  <Application>Microsoft Office PowerPoint</Application>
  <PresentationFormat>Affichage à l'écran (4:3)</PresentationFormat>
  <Paragraphs>12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437</cp:revision>
  <cp:lastPrinted>2016-02-08T19:41:58Z</cp:lastPrinted>
  <dcterms:created xsi:type="dcterms:W3CDTF">2014-03-07T09:21:22Z</dcterms:created>
  <dcterms:modified xsi:type="dcterms:W3CDTF">2017-03-09T15:23:00Z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290265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