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5"/>
  </p:notesMasterIdLst>
  <p:handoutMasterIdLst>
    <p:handoutMasterId r:id="rId6"/>
  </p:handoutMasterIdLst>
  <p:sldIdLst>
    <p:sldId id="268" r:id="rId3"/>
    <p:sldId id="344" r:id="rId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11" d="100"/>
          <a:sy n="111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27/02/2017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27/02/2017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http://blog.micropuces.com/wp-content/uploads/2016/04/carrefour-logo.jp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388814" cy="1077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1"/>
          <p:cNvSpPr txBox="1">
            <a:spLocks noChangeArrowheads="1"/>
          </p:cNvSpPr>
          <p:nvPr userDrawn="1"/>
        </p:nvSpPr>
        <p:spPr bwMode="auto">
          <a:xfrm>
            <a:off x="1907918" y="437803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</a:t>
            </a:r>
            <a:r>
              <a:rPr lang="fr-FR" altLang="fr-FR" kern="0" baseline="0" dirty="0" smtClean="0"/>
              <a:t> Cash &amp; Carry </a:t>
            </a:r>
            <a:r>
              <a:rPr lang="fr-FR" altLang="fr-FR" kern="0" baseline="0" dirty="0" err="1" smtClean="0"/>
              <a:t>Charguia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736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sp>
        <p:nvSpPr>
          <p:cNvPr id="11" name="Rectangle 11"/>
          <p:cNvSpPr txBox="1">
            <a:spLocks noChangeArrowheads="1"/>
          </p:cNvSpPr>
          <p:nvPr userDrawn="1"/>
        </p:nvSpPr>
        <p:spPr bwMode="auto">
          <a:xfrm>
            <a:off x="1907918" y="50981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</a:t>
            </a:r>
            <a:r>
              <a:rPr lang="fr-FR" altLang="fr-FR" kern="0" baseline="0" dirty="0" smtClean="0"/>
              <a:t> Cash &amp; Carry Sousse</a:t>
            </a:r>
          </a:p>
        </p:txBody>
      </p:sp>
      <p:pic>
        <p:nvPicPr>
          <p:cNvPr id="10" name="Picture 4" descr="http://blog.micropuces.com/wp-content/uploads/2016/04/carrefour-logo.jpg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388814" cy="1050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0"/>
          <p:cNvPicPr>
            <a:picLocks noChangeAspect="1" noChangeArrowheads="1"/>
          </p:cNvPicPr>
          <p:nvPr userDrawn="1"/>
        </p:nvPicPr>
        <p:blipFill>
          <a:blip r:embed="rId18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1988840"/>
            <a:ext cx="7488832" cy="23762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Cash &amp; Carry SOUSSE</a:t>
            </a:r>
          </a:p>
        </p:txBody>
      </p:sp>
      <p:sp>
        <p:nvSpPr>
          <p:cNvPr id="5" name="Rectangle 4"/>
          <p:cNvSpPr/>
          <p:nvPr/>
        </p:nvSpPr>
        <p:spPr>
          <a:xfrm>
            <a:off x="1098494" y="5964087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 17/02/2017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00192" y="5964087"/>
            <a:ext cx="2178803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Dr Hend KAMOUN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Camion</a:t>
            </a:r>
            <a:r>
              <a:rPr lang="fr-FR" b="1" smtClean="0">
                <a:solidFill>
                  <a:srgbClr val="0070C0"/>
                </a:solidFill>
              </a:rPr>
              <a:t>: revêtement </a:t>
            </a:r>
            <a:r>
              <a:rPr lang="fr-FR" b="1" dirty="0" smtClean="0">
                <a:solidFill>
                  <a:srgbClr val="0070C0"/>
                </a:solidFill>
              </a:rPr>
              <a:t>de la porte endommagée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D:\hend 29 juin\HEND\uhd\Cash and carry\sousse\2017\fev 17\IMG_20170217_124250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140094"/>
            <a:ext cx="3744416" cy="4992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hend 29 juin\HEND\uhd\Cash and carry\sousse\2017\fev 17\IMG_20170217_124241 (Small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82" y="1140094"/>
            <a:ext cx="3744416" cy="4992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92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18044</TotalTime>
  <Words>20</Words>
  <Application>Microsoft Office PowerPoint</Application>
  <PresentationFormat>Affichage à l'écran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291</cp:revision>
  <cp:lastPrinted>2016-02-08T19:41:58Z</cp:lastPrinted>
  <dcterms:created xsi:type="dcterms:W3CDTF">2014-03-07T09:21:22Z</dcterms:created>
  <dcterms:modified xsi:type="dcterms:W3CDTF">2017-02-27T08:11:55Z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706842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